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9"/>
  </p:notesMasterIdLst>
  <p:handoutMasterIdLst>
    <p:handoutMasterId r:id="rId30"/>
  </p:handoutMasterIdLst>
  <p:sldIdLst>
    <p:sldId id="257" r:id="rId2"/>
    <p:sldId id="259" r:id="rId3"/>
    <p:sldId id="261" r:id="rId4"/>
    <p:sldId id="286" r:id="rId5"/>
    <p:sldId id="288" r:id="rId6"/>
    <p:sldId id="263" r:id="rId7"/>
    <p:sldId id="264" r:id="rId8"/>
    <p:sldId id="277" r:id="rId9"/>
    <p:sldId id="270" r:id="rId10"/>
    <p:sldId id="273" r:id="rId11"/>
    <p:sldId id="265" r:id="rId12"/>
    <p:sldId id="274" r:id="rId13"/>
    <p:sldId id="284" r:id="rId14"/>
    <p:sldId id="266" r:id="rId15"/>
    <p:sldId id="275" r:id="rId16"/>
    <p:sldId id="276" r:id="rId17"/>
    <p:sldId id="278" r:id="rId18"/>
    <p:sldId id="267" r:id="rId19"/>
    <p:sldId id="280" r:id="rId20"/>
    <p:sldId id="279" r:id="rId21"/>
    <p:sldId id="285" r:id="rId22"/>
    <p:sldId id="287" r:id="rId23"/>
    <p:sldId id="271" r:id="rId24"/>
    <p:sldId id="281" r:id="rId25"/>
    <p:sldId id="282" r:id="rId26"/>
    <p:sldId id="283" r:id="rId27"/>
    <p:sldId id="258" r:id="rId2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38BF60-9930-4F30-B9D8-D23D45F652D1}" v="135" dt="2024-01-22T18:37:58.629"/>
    <p1510:client id="{18965567-C937-4F21-A0F3-B9F45B1C8DF9}" v="58" vWet="59" dt="2024-01-22T18:25:39.966"/>
    <p1510:client id="{2FD67957-763E-493A-AC42-76796BE3BB12}" v="242" dt="2024-01-22T19:17:52.748"/>
    <p1510:client id="{3EBD67B6-748F-4E1B-A009-D91CB65EFB13}" v="13" dt="2024-01-22T20:26:32.066"/>
    <p1510:client id="{5354A75C-B5CC-4207-8A1A-629C0913586D}" v="1720" dt="2024-01-22T22:03:13.863"/>
    <p1510:client id="{8A6CF613-5E95-4785-BF95-D3FCAA367DCE}" v="75" dt="2024-01-22T18:55:11.623"/>
    <p1510:client id="{9C5F50A5-521E-468F-8D2B-C195EB05680F}" v="28" dt="2024-01-22T19:03:11.716"/>
    <p1510:client id="{B1FA51BD-0C54-4D9C-A0DA-F4F402299FF6}" v="513" dt="2024-01-22T17:55:09.200"/>
    <p1510:client id="{F371901D-FCDE-49B5-A0A5-CDA836104662}" v="14" dt="2024-01-22T12:07:09.283"/>
    <p1510:client id="{FDE118A3-A35E-4B72-93B4-C8DDB662E166}" v="12" dt="2024-01-22T18:58:29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ckhausmo92540" userId="S::backhausmo92540@technischehochschulen.onmicrosoft.com::11b204ab-a2c7-4a20-b339-8c7700ca4d5e" providerId="AD" clId="Web-{16EA837A-1F25-42C2-A33F-931D997557E1}"/>
    <pc:docChg chg="addSld modSld">
      <pc:chgData name="backhausmo92540" userId="S::backhausmo92540@technischehochschulen.onmicrosoft.com::11b204ab-a2c7-4a20-b339-8c7700ca4d5e" providerId="AD" clId="Web-{16EA837A-1F25-42C2-A33F-931D997557E1}" dt="2024-01-21T13:11:47.569" v="50" actId="1076"/>
      <pc:docMkLst>
        <pc:docMk/>
      </pc:docMkLst>
      <pc:sldChg chg="addSp modSp new">
        <pc:chgData name="backhausmo92540" userId="S::backhausmo92540@technischehochschulen.onmicrosoft.com::11b204ab-a2c7-4a20-b339-8c7700ca4d5e" providerId="AD" clId="Web-{16EA837A-1F25-42C2-A33F-931D997557E1}" dt="2024-01-21T12:26:51.807" v="20" actId="1076"/>
        <pc:sldMkLst>
          <pc:docMk/>
          <pc:sldMk cId="3126970528" sldId="265"/>
        </pc:sldMkLst>
        <pc:picChg chg="add mod">
          <ac:chgData name="backhausmo92540" userId="S::backhausmo92540@technischehochschulen.onmicrosoft.com::11b204ab-a2c7-4a20-b339-8c7700ca4d5e" providerId="AD" clId="Web-{16EA837A-1F25-42C2-A33F-931D997557E1}" dt="2024-01-21T12:26:46.260" v="15" actId="1076"/>
          <ac:picMkLst>
            <pc:docMk/>
            <pc:sldMk cId="3126970528" sldId="265"/>
            <ac:picMk id="4" creationId="{9A04A308-8E97-081A-B23D-469FE5D18BB9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26:51.807" v="20" actId="1076"/>
          <ac:picMkLst>
            <pc:docMk/>
            <pc:sldMk cId="3126970528" sldId="265"/>
            <ac:picMk id="5" creationId="{0D4AA13A-70A6-1412-4726-CE82D4805E40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26:49.885" v="19" actId="1076"/>
          <ac:picMkLst>
            <pc:docMk/>
            <pc:sldMk cId="3126970528" sldId="265"/>
            <ac:picMk id="6" creationId="{517B1AE0-95EC-8C34-1A3C-8C86CA7278AA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26:46.291" v="18" actId="1076"/>
          <ac:picMkLst>
            <pc:docMk/>
            <pc:sldMk cId="3126970528" sldId="265"/>
            <ac:picMk id="7" creationId="{35489B12-4344-4010-16A5-9AF178ED8294}"/>
          </ac:picMkLst>
        </pc:picChg>
      </pc:sldChg>
      <pc:sldChg chg="addSp delSp modSp new">
        <pc:chgData name="backhausmo92540" userId="S::backhausmo92540@technischehochschulen.onmicrosoft.com::11b204ab-a2c7-4a20-b339-8c7700ca4d5e" providerId="AD" clId="Web-{16EA837A-1F25-42C2-A33F-931D997557E1}" dt="2024-01-21T12:40:26.039" v="42" actId="1076"/>
        <pc:sldMkLst>
          <pc:docMk/>
          <pc:sldMk cId="3804692771" sldId="266"/>
        </pc:sldMkLst>
        <pc:picChg chg="add del mod">
          <ac:chgData name="backhausmo92540" userId="S::backhausmo92540@technischehochschulen.onmicrosoft.com::11b204ab-a2c7-4a20-b339-8c7700ca4d5e" providerId="AD" clId="Web-{16EA837A-1F25-42C2-A33F-931D997557E1}" dt="2024-01-21T12:37:51.986" v="28"/>
          <ac:picMkLst>
            <pc:docMk/>
            <pc:sldMk cId="3804692771" sldId="266"/>
            <ac:picMk id="4" creationId="{71DBD34B-2BE4-EA91-CE1E-9033FCC22988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38:48.676" v="32" actId="1076"/>
          <ac:picMkLst>
            <pc:docMk/>
            <pc:sldMk cId="3804692771" sldId="266"/>
            <ac:picMk id="5" creationId="{605C5078-354F-B2DE-3572-134DC54E8EAE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40:24.570" v="41" actId="14100"/>
          <ac:picMkLst>
            <pc:docMk/>
            <pc:sldMk cId="3804692771" sldId="266"/>
            <ac:picMk id="6" creationId="{DFAC4D7C-0F6F-8F19-7664-16463F452447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2:40:26.039" v="42" actId="1076"/>
          <ac:picMkLst>
            <pc:docMk/>
            <pc:sldMk cId="3804692771" sldId="266"/>
            <ac:picMk id="7" creationId="{A0421EC2-5B2F-C320-3AE7-A30C0E2D3196}"/>
          </ac:picMkLst>
        </pc:picChg>
      </pc:sldChg>
      <pc:sldChg chg="addSp modSp new">
        <pc:chgData name="backhausmo92540" userId="S::backhausmo92540@technischehochschulen.onmicrosoft.com::11b204ab-a2c7-4a20-b339-8c7700ca4d5e" providerId="AD" clId="Web-{16EA837A-1F25-42C2-A33F-931D997557E1}" dt="2024-01-21T13:11:47.569" v="50" actId="1076"/>
        <pc:sldMkLst>
          <pc:docMk/>
          <pc:sldMk cId="2289278137" sldId="267"/>
        </pc:sldMkLst>
        <pc:picChg chg="add mod">
          <ac:chgData name="backhausmo92540" userId="S::backhausmo92540@technischehochschulen.onmicrosoft.com::11b204ab-a2c7-4a20-b339-8c7700ca4d5e" providerId="AD" clId="Web-{16EA837A-1F25-42C2-A33F-931D997557E1}" dt="2024-01-21T13:11:14.177" v="47" actId="14100"/>
          <ac:picMkLst>
            <pc:docMk/>
            <pc:sldMk cId="2289278137" sldId="267"/>
            <ac:picMk id="4" creationId="{81E81547-9855-CB44-5F59-9E875CB839D0}"/>
          </ac:picMkLst>
        </pc:picChg>
        <pc:picChg chg="add mod">
          <ac:chgData name="backhausmo92540" userId="S::backhausmo92540@technischehochschulen.onmicrosoft.com::11b204ab-a2c7-4a20-b339-8c7700ca4d5e" providerId="AD" clId="Web-{16EA837A-1F25-42C2-A33F-931D997557E1}" dt="2024-01-21T13:11:47.569" v="50" actId="1076"/>
          <ac:picMkLst>
            <pc:docMk/>
            <pc:sldMk cId="2289278137" sldId="267"/>
            <ac:picMk id="5" creationId="{188A3AF4-5126-5537-97C7-107AE155A517}"/>
          </ac:picMkLst>
        </pc:picChg>
      </pc:sldChg>
    </pc:docChg>
  </pc:docChgLst>
  <pc:docChgLst>
    <pc:chgData name="pirkljo75908" userId="S::pirkljo75908@technischehochschulen.onmicrosoft.com::f574780f-8492-43d6-a533-4eaa23224a6b" providerId="AD" clId="Web-{2FD67957-763E-493A-AC42-76796BE3BB12}"/>
    <pc:docChg chg="delSld modSld">
      <pc:chgData name="pirkljo75908" userId="S::pirkljo75908@technischehochschulen.onmicrosoft.com::f574780f-8492-43d6-a533-4eaa23224a6b" providerId="AD" clId="Web-{2FD67957-763E-493A-AC42-76796BE3BB12}" dt="2024-01-22T19:17:52.748" v="148"/>
      <pc:docMkLst>
        <pc:docMk/>
      </pc:docMkLst>
      <pc:sldChg chg="addSp delSp modSp del">
        <pc:chgData name="pirkljo75908" userId="S::pirkljo75908@technischehochschulen.onmicrosoft.com::f574780f-8492-43d6-a533-4eaa23224a6b" providerId="AD" clId="Web-{2FD67957-763E-493A-AC42-76796BE3BB12}" dt="2024-01-22T19:17:52.748" v="148"/>
        <pc:sldMkLst>
          <pc:docMk/>
          <pc:sldMk cId="527789327" sldId="262"/>
        </pc:sldMkLst>
        <pc:spChg chg="mod">
          <ac:chgData name="pirkljo75908" userId="S::pirkljo75908@technischehochschulen.onmicrosoft.com::f574780f-8492-43d6-a533-4eaa23224a6b" providerId="AD" clId="Web-{2FD67957-763E-493A-AC42-76796BE3BB12}" dt="2024-01-22T19:04:30.763" v="22" actId="20577"/>
          <ac:spMkLst>
            <pc:docMk/>
            <pc:sldMk cId="527789327" sldId="262"/>
            <ac:spMk id="3" creationId="{13FE7B69-029C-FDD2-72CA-8E3C11C6F3D9}"/>
          </ac:spMkLst>
        </pc:spChg>
        <pc:picChg chg="add mod">
          <ac:chgData name="pirkljo75908" userId="S::pirkljo75908@technischehochschulen.onmicrosoft.com::f574780f-8492-43d6-a533-4eaa23224a6b" providerId="AD" clId="Web-{2FD67957-763E-493A-AC42-76796BE3BB12}" dt="2024-01-22T19:06:04.314" v="40" actId="1076"/>
          <ac:picMkLst>
            <pc:docMk/>
            <pc:sldMk cId="527789327" sldId="262"/>
            <ac:picMk id="2" creationId="{0933216C-0AB8-5D7D-12CF-39ED4FDF68F1}"/>
          </ac:picMkLst>
        </pc:picChg>
        <pc:picChg chg="del mod">
          <ac:chgData name="pirkljo75908" userId="S::pirkljo75908@technischehochschulen.onmicrosoft.com::f574780f-8492-43d6-a533-4eaa23224a6b" providerId="AD" clId="Web-{2FD67957-763E-493A-AC42-76796BE3BB12}" dt="2024-01-22T19:05:07.249" v="29"/>
          <ac:picMkLst>
            <pc:docMk/>
            <pc:sldMk cId="527789327" sldId="262"/>
            <ac:picMk id="7" creationId="{EA245AF9-69BF-2084-9F16-1ACAEB939802}"/>
          </ac:picMkLst>
        </pc:picChg>
        <pc:picChg chg="del mod">
          <ac:chgData name="pirkljo75908" userId="S::pirkljo75908@technischehochschulen.onmicrosoft.com::f574780f-8492-43d6-a533-4eaa23224a6b" providerId="AD" clId="Web-{2FD67957-763E-493A-AC42-76796BE3BB12}" dt="2024-01-22T19:05:49.782" v="35"/>
          <ac:picMkLst>
            <pc:docMk/>
            <pc:sldMk cId="527789327" sldId="262"/>
            <ac:picMk id="8" creationId="{CAC33DB7-F327-235B-A911-5B7B3BF58EBD}"/>
          </ac:picMkLst>
        </pc:picChg>
      </pc:sldChg>
      <pc:sldChg chg="modSp">
        <pc:chgData name="pirkljo75908" userId="S::pirkljo75908@technischehochschulen.onmicrosoft.com::f574780f-8492-43d6-a533-4eaa23224a6b" providerId="AD" clId="Web-{2FD67957-763E-493A-AC42-76796BE3BB12}" dt="2024-01-22T19:15:26.789" v="147" actId="20577"/>
        <pc:sldMkLst>
          <pc:docMk/>
          <pc:sldMk cId="1213408549" sldId="283"/>
        </pc:sldMkLst>
        <pc:spChg chg="mod">
          <ac:chgData name="pirkljo75908" userId="S::pirkljo75908@technischehochschulen.onmicrosoft.com::f574780f-8492-43d6-a533-4eaa23224a6b" providerId="AD" clId="Web-{2FD67957-763E-493A-AC42-76796BE3BB12}" dt="2024-01-22T19:15:26.789" v="147" actId="20577"/>
          <ac:spMkLst>
            <pc:docMk/>
            <pc:sldMk cId="1213408549" sldId="283"/>
            <ac:spMk id="5" creationId="{685AB3E6-FF68-192D-B8A3-366240FAF02E}"/>
          </ac:spMkLst>
        </pc:spChg>
      </pc:sldChg>
      <pc:sldChg chg="addSp delSp modSp">
        <pc:chgData name="pirkljo75908" userId="S::pirkljo75908@technischehochschulen.onmicrosoft.com::f574780f-8492-43d6-a533-4eaa23224a6b" providerId="AD" clId="Web-{2FD67957-763E-493A-AC42-76796BE3BB12}" dt="2024-01-22T19:11:26.654" v="122" actId="1076"/>
        <pc:sldMkLst>
          <pc:docMk/>
          <pc:sldMk cId="1258718821" sldId="286"/>
        </pc:sldMkLst>
        <pc:spChg chg="del">
          <ac:chgData name="pirkljo75908" userId="S::pirkljo75908@technischehochschulen.onmicrosoft.com::f574780f-8492-43d6-a533-4eaa23224a6b" providerId="AD" clId="Web-{2FD67957-763E-493A-AC42-76796BE3BB12}" dt="2024-01-22T19:06:25.408" v="41"/>
          <ac:spMkLst>
            <pc:docMk/>
            <pc:sldMk cId="1258718821" sldId="286"/>
            <ac:spMk id="3" creationId="{C2A2785C-4500-FBD5-3B57-0B6E46ACB79E}"/>
          </ac:spMkLst>
        </pc:spChg>
        <pc:spChg chg="add del mod">
          <ac:chgData name="pirkljo75908" userId="S::pirkljo75908@technischehochschulen.onmicrosoft.com::f574780f-8492-43d6-a533-4eaa23224a6b" providerId="AD" clId="Web-{2FD67957-763E-493A-AC42-76796BE3BB12}" dt="2024-01-22T19:06:28.705" v="43"/>
          <ac:spMkLst>
            <pc:docMk/>
            <pc:sldMk cId="1258718821" sldId="286"/>
            <ac:spMk id="9" creationId="{913A8A48-8EE2-EBC2-4E7E-355BAEF1E4E7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0.138" v="111" actId="1076"/>
          <ac:spMkLst>
            <pc:docMk/>
            <pc:sldMk cId="1258718821" sldId="286"/>
            <ac:spMk id="11" creationId="{97A984A1-6143-03E9-EF07-614E7864AE74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2.544" v="112" actId="1076"/>
          <ac:spMkLst>
            <pc:docMk/>
            <pc:sldMk cId="1258718821" sldId="286"/>
            <ac:spMk id="12" creationId="{F5A66C81-A938-8A4E-5303-AFF0D9F551CE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5.232" v="113" actId="1076"/>
          <ac:spMkLst>
            <pc:docMk/>
            <pc:sldMk cId="1258718821" sldId="286"/>
            <ac:spMk id="13" creationId="{276FBEF2-C675-DF66-4F00-E87F8E2EA430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7.263" v="114" actId="1076"/>
          <ac:spMkLst>
            <pc:docMk/>
            <pc:sldMk cId="1258718821" sldId="286"/>
            <ac:spMk id="14" creationId="{1D746BD1-4203-ED7F-B852-644E066D5473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09.998" v="115" actId="1076"/>
          <ac:spMkLst>
            <pc:docMk/>
            <pc:sldMk cId="1258718821" sldId="286"/>
            <ac:spMk id="15" creationId="{48779608-8690-A6F9-F500-5D8EDFBECED3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13.123" v="116" actId="1076"/>
          <ac:spMkLst>
            <pc:docMk/>
            <pc:sldMk cId="1258718821" sldId="286"/>
            <ac:spMk id="16" creationId="{7B71A6A2-9A1A-26D6-8A90-B48409499FE2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16.154" v="117" actId="1076"/>
          <ac:spMkLst>
            <pc:docMk/>
            <pc:sldMk cId="1258718821" sldId="286"/>
            <ac:spMk id="17" creationId="{843FC5E3-4438-FACB-A972-7B423F6278BD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18.685" v="118" actId="1076"/>
          <ac:spMkLst>
            <pc:docMk/>
            <pc:sldMk cId="1258718821" sldId="286"/>
            <ac:spMk id="18" creationId="{12983B9F-F981-2DE1-0DD6-9D25A1FFA3DD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22.951" v="121" actId="20577"/>
          <ac:spMkLst>
            <pc:docMk/>
            <pc:sldMk cId="1258718821" sldId="286"/>
            <ac:spMk id="19" creationId="{9CF03A4D-86F9-6E1C-78E0-DD465A6A5D1A}"/>
          </ac:spMkLst>
        </pc:spChg>
        <pc:spChg chg="add mod">
          <ac:chgData name="pirkljo75908" userId="S::pirkljo75908@technischehochschulen.onmicrosoft.com::f574780f-8492-43d6-a533-4eaa23224a6b" providerId="AD" clId="Web-{2FD67957-763E-493A-AC42-76796BE3BB12}" dt="2024-01-22T19:11:26.654" v="122" actId="1076"/>
          <ac:spMkLst>
            <pc:docMk/>
            <pc:sldMk cId="1258718821" sldId="286"/>
            <ac:spMk id="20" creationId="{A4343E00-8D4C-189F-E8BD-3FC41495E569}"/>
          </ac:spMkLst>
        </pc:spChg>
        <pc:picChg chg="del">
          <ac:chgData name="pirkljo75908" userId="S::pirkljo75908@technischehochschulen.onmicrosoft.com::f574780f-8492-43d6-a533-4eaa23224a6b" providerId="AD" clId="Web-{2FD67957-763E-493A-AC42-76796BE3BB12}" dt="2024-01-22T19:06:36.018" v="45"/>
          <ac:picMkLst>
            <pc:docMk/>
            <pc:sldMk cId="1258718821" sldId="286"/>
            <ac:picMk id="6" creationId="{F5EF97E0-3144-8387-C98B-A9971E9BB9C5}"/>
          </ac:picMkLst>
        </pc:picChg>
        <pc:picChg chg="del">
          <ac:chgData name="pirkljo75908" userId="S::pirkljo75908@technischehochschulen.onmicrosoft.com::f574780f-8492-43d6-a533-4eaa23224a6b" providerId="AD" clId="Web-{2FD67957-763E-493A-AC42-76796BE3BB12}" dt="2024-01-22T19:06:29.627" v="44"/>
          <ac:picMkLst>
            <pc:docMk/>
            <pc:sldMk cId="1258718821" sldId="286"/>
            <ac:picMk id="7" creationId="{479637AE-2711-C33E-01FE-71EF240F61CA}"/>
          </ac:picMkLst>
        </pc:picChg>
        <pc:picChg chg="del">
          <ac:chgData name="pirkljo75908" userId="S::pirkljo75908@technischehochschulen.onmicrosoft.com::f574780f-8492-43d6-a533-4eaa23224a6b" providerId="AD" clId="Web-{2FD67957-763E-493A-AC42-76796BE3BB12}" dt="2024-01-22T19:06:26.455" v="42"/>
          <ac:picMkLst>
            <pc:docMk/>
            <pc:sldMk cId="1258718821" sldId="286"/>
            <ac:picMk id="8" creationId="{4A2DA057-DBEF-D17F-8FAD-5B1463AC3C69}"/>
          </ac:picMkLst>
        </pc:picChg>
        <pc:picChg chg="add mod">
          <ac:chgData name="pirkljo75908" userId="S::pirkljo75908@technischehochschulen.onmicrosoft.com::f574780f-8492-43d6-a533-4eaa23224a6b" providerId="AD" clId="Web-{2FD67957-763E-493A-AC42-76796BE3BB12}" dt="2024-01-22T19:06:51.972" v="49" actId="1076"/>
          <ac:picMkLst>
            <pc:docMk/>
            <pc:sldMk cId="1258718821" sldId="286"/>
            <ac:picMk id="10" creationId="{D5E8DFBD-02D0-1FC3-9245-19200366F847}"/>
          </ac:picMkLst>
        </pc:picChg>
      </pc:sldChg>
    </pc:docChg>
  </pc:docChgLst>
  <pc:docChgLst>
    <pc:chgData name="pirkljo75908" userId="S::pirkljo75908@technischehochschulen.onmicrosoft.com::f574780f-8492-43d6-a533-4eaa23224a6b" providerId="AD" clId="Web-{18965567-C937-4F21-A0F3-B9F45B1C8DF9}"/>
    <pc:docChg chg="modSld">
      <pc:chgData name="pirkljo75908" userId="S::pirkljo75908@technischehochschulen.onmicrosoft.com::f574780f-8492-43d6-a533-4eaa23224a6b" providerId="AD" clId="Web-{18965567-C937-4F21-A0F3-B9F45B1C8DF9}" dt="2024-01-22T18:25:35.122" v="23" actId="20577"/>
      <pc:docMkLst>
        <pc:docMk/>
      </pc:docMkLst>
      <pc:sldChg chg="addSp modSp">
        <pc:chgData name="pirkljo75908" userId="S::pirkljo75908@technischehochschulen.onmicrosoft.com::f574780f-8492-43d6-a533-4eaa23224a6b" providerId="AD" clId="Web-{18965567-C937-4F21-A0F3-B9F45B1C8DF9}" dt="2024-01-22T18:23:44.462" v="8"/>
        <pc:sldMkLst>
          <pc:docMk/>
          <pc:sldMk cId="3722192385" sldId="270"/>
        </pc:sldMkLst>
        <pc:graphicFrameChg chg="mod modGraphic">
          <ac:chgData name="pirkljo75908" userId="S::pirkljo75908@technischehochschulen.onmicrosoft.com::f574780f-8492-43d6-a533-4eaa23224a6b" providerId="AD" clId="Web-{18965567-C937-4F21-A0F3-B9F45B1C8DF9}" dt="2024-01-22T18:23:44.462" v="8"/>
          <ac:graphicFrameMkLst>
            <pc:docMk/>
            <pc:sldMk cId="3722192385" sldId="270"/>
            <ac:graphicFrameMk id="5" creationId="{9649F26D-97C8-80C8-50F3-0F70297D5DD4}"/>
          </ac:graphicFrameMkLst>
        </pc:graphicFrameChg>
        <pc:picChg chg="add mod">
          <ac:chgData name="pirkljo75908" userId="S::pirkljo75908@technischehochschulen.onmicrosoft.com::f574780f-8492-43d6-a533-4eaa23224a6b" providerId="AD" clId="Web-{18965567-C937-4F21-A0F3-B9F45B1C8DF9}" dt="2024-01-22T18:23:33.103" v="4" actId="1076"/>
          <ac:picMkLst>
            <pc:docMk/>
            <pc:sldMk cId="3722192385" sldId="270"/>
            <ac:picMk id="4" creationId="{E5F87D88-EAB8-3D24-6D5B-E5A36E9AD864}"/>
          </ac:picMkLst>
        </pc:picChg>
      </pc:sldChg>
      <pc:sldChg chg="modSp">
        <pc:chgData name="pirkljo75908" userId="S::pirkljo75908@technischehochschulen.onmicrosoft.com::f574780f-8492-43d6-a533-4eaa23224a6b" providerId="AD" clId="Web-{18965567-C937-4F21-A0F3-B9F45B1C8DF9}" dt="2024-01-22T18:25:08.496" v="18" actId="20577"/>
        <pc:sldMkLst>
          <pc:docMk/>
          <pc:sldMk cId="3621343968" sldId="277"/>
        </pc:sldMkLst>
        <pc:spChg chg="mod">
          <ac:chgData name="pirkljo75908" userId="S::pirkljo75908@technischehochschulen.onmicrosoft.com::f574780f-8492-43d6-a533-4eaa23224a6b" providerId="AD" clId="Web-{18965567-C937-4F21-A0F3-B9F45B1C8DF9}" dt="2024-01-22T18:25:08.496" v="18" actId="20577"/>
          <ac:spMkLst>
            <pc:docMk/>
            <pc:sldMk cId="3621343968" sldId="277"/>
            <ac:spMk id="6" creationId="{2D197AC4-3EC9-D67F-AC5C-C09F08B2017A}"/>
          </ac:spMkLst>
        </pc:spChg>
      </pc:sldChg>
      <pc:sldChg chg="modSp">
        <pc:chgData name="pirkljo75908" userId="S::pirkljo75908@technischehochschulen.onmicrosoft.com::f574780f-8492-43d6-a533-4eaa23224a6b" providerId="AD" clId="Web-{18965567-C937-4F21-A0F3-B9F45B1C8DF9}" dt="2024-01-22T18:25:35.122" v="23" actId="20577"/>
        <pc:sldMkLst>
          <pc:docMk/>
          <pc:sldMk cId="1213408549" sldId="283"/>
        </pc:sldMkLst>
        <pc:spChg chg="mod">
          <ac:chgData name="pirkljo75908" userId="S::pirkljo75908@technischehochschulen.onmicrosoft.com::f574780f-8492-43d6-a533-4eaa23224a6b" providerId="AD" clId="Web-{18965567-C937-4F21-A0F3-B9F45B1C8DF9}" dt="2024-01-22T18:25:35.122" v="23" actId="20577"/>
          <ac:spMkLst>
            <pc:docMk/>
            <pc:sldMk cId="1213408549" sldId="283"/>
            <ac:spMk id="5" creationId="{685AB3E6-FF68-192D-B8A3-366240FAF02E}"/>
          </ac:spMkLst>
        </pc:spChg>
      </pc:sldChg>
    </pc:docChg>
  </pc:docChgLst>
  <pc:docChgLst>
    <pc:chgData name="pirkljo75908" userId="S::pirkljo75908@technischehochschulen.onmicrosoft.com::f574780f-8492-43d6-a533-4eaa23224a6b" providerId="AD" clId="Web-{B1FA51BD-0C54-4D9C-A0DA-F4F402299FF6}"/>
    <pc:docChg chg="addSld modSld">
      <pc:chgData name="pirkljo75908" userId="S::pirkljo75908@technischehochschulen.onmicrosoft.com::f574780f-8492-43d6-a533-4eaa23224a6b" providerId="AD" clId="Web-{B1FA51BD-0C54-4D9C-A0DA-F4F402299FF6}" dt="2024-01-22T17:55:09.200" v="434" actId="1076"/>
      <pc:docMkLst>
        <pc:docMk/>
      </pc:docMkLst>
      <pc:sldChg chg="addSp modSp">
        <pc:chgData name="pirkljo75908" userId="S::pirkljo75908@technischehochschulen.onmicrosoft.com::f574780f-8492-43d6-a533-4eaa23224a6b" providerId="AD" clId="Web-{B1FA51BD-0C54-4D9C-A0DA-F4F402299FF6}" dt="2024-01-22T17:39:32.244" v="83" actId="20577"/>
        <pc:sldMkLst>
          <pc:docMk/>
          <pc:sldMk cId="4043737824" sldId="257"/>
        </pc:sldMkLst>
        <pc:spChg chg="mod">
          <ac:chgData name="pirkljo75908" userId="S::pirkljo75908@technischehochschulen.onmicrosoft.com::f574780f-8492-43d6-a533-4eaa23224a6b" providerId="AD" clId="Web-{B1FA51BD-0C54-4D9C-A0DA-F4F402299FF6}" dt="2024-01-22T17:38:59.821" v="56" actId="20577"/>
          <ac:spMkLst>
            <pc:docMk/>
            <pc:sldMk cId="4043737824" sldId="257"/>
            <ac:spMk id="2" creationId="{78FD68DA-43BA-4508-8DE2-BA9BB7B2FA5B}"/>
          </ac:spMkLst>
        </pc:spChg>
        <pc:spChg chg="mod">
          <ac:chgData name="pirkljo75908" userId="S::pirkljo75908@technischehochschulen.onmicrosoft.com::f574780f-8492-43d6-a533-4eaa23224a6b" providerId="AD" clId="Web-{B1FA51BD-0C54-4D9C-A0DA-F4F402299FF6}" dt="2024-01-22T17:39:32.244" v="83" actId="20577"/>
          <ac:spMkLst>
            <pc:docMk/>
            <pc:sldMk cId="4043737824" sldId="257"/>
            <ac:spMk id="3" creationId="{A8E9CFF2-3777-4FF4-A759-8491175B0B7C}"/>
          </ac:spMkLst>
        </pc:spChg>
        <pc:picChg chg="add mod modCrop">
          <ac:chgData name="pirkljo75908" userId="S::pirkljo75908@technischehochschulen.onmicrosoft.com::f574780f-8492-43d6-a533-4eaa23224a6b" providerId="AD" clId="Web-{B1FA51BD-0C54-4D9C-A0DA-F4F402299FF6}" dt="2024-01-22T17:38:44.133" v="23"/>
          <ac:picMkLst>
            <pc:docMk/>
            <pc:sldMk cId="4043737824" sldId="257"/>
            <ac:picMk id="4" creationId="{CF673B3C-E0A8-AABF-1A74-720FCA0D4C8D}"/>
          </ac:picMkLst>
        </pc:picChg>
      </pc:sldChg>
      <pc:sldChg chg="modSp">
        <pc:chgData name="pirkljo75908" userId="S::pirkljo75908@technischehochschulen.onmicrosoft.com::f574780f-8492-43d6-a533-4eaa23224a6b" providerId="AD" clId="Web-{B1FA51BD-0C54-4D9C-A0DA-F4F402299FF6}" dt="2024-01-22T17:46:16.680" v="315" actId="20577"/>
        <pc:sldMkLst>
          <pc:docMk/>
          <pc:sldMk cId="2482754438" sldId="261"/>
        </pc:sldMkLst>
        <pc:spChg chg="mod">
          <ac:chgData name="pirkljo75908" userId="S::pirkljo75908@technischehochschulen.onmicrosoft.com::f574780f-8492-43d6-a533-4eaa23224a6b" providerId="AD" clId="Web-{B1FA51BD-0C54-4D9C-A0DA-F4F402299FF6}" dt="2024-01-22T17:46:16.680" v="315" actId="20577"/>
          <ac:spMkLst>
            <pc:docMk/>
            <pc:sldMk cId="2482754438" sldId="261"/>
            <ac:spMk id="3" creationId="{964485E6-9549-97AD-EE5C-B2A7BBC5C89F}"/>
          </ac:spMkLst>
        </pc:spChg>
        <pc:picChg chg="mod">
          <ac:chgData name="pirkljo75908" userId="S::pirkljo75908@technischehochschulen.onmicrosoft.com::f574780f-8492-43d6-a533-4eaa23224a6b" providerId="AD" clId="Web-{B1FA51BD-0C54-4D9C-A0DA-F4F402299FF6}" dt="2024-01-22T17:39:47.510" v="85" actId="1076"/>
          <ac:picMkLst>
            <pc:docMk/>
            <pc:sldMk cId="2482754438" sldId="261"/>
            <ac:picMk id="5" creationId="{BAA31FB7-749D-36A7-A213-A737525E20D2}"/>
          </ac:picMkLst>
        </pc:picChg>
        <pc:picChg chg="mod">
          <ac:chgData name="pirkljo75908" userId="S::pirkljo75908@technischehochschulen.onmicrosoft.com::f574780f-8492-43d6-a533-4eaa23224a6b" providerId="AD" clId="Web-{B1FA51BD-0C54-4D9C-A0DA-F4F402299FF6}" dt="2024-01-22T17:39:41.729" v="84" actId="1076"/>
          <ac:picMkLst>
            <pc:docMk/>
            <pc:sldMk cId="2482754438" sldId="261"/>
            <ac:picMk id="1026" creationId="{435C41F5-E66D-952B-42AE-29AF3E84C310}"/>
          </ac:picMkLst>
        </pc:picChg>
      </pc:sldChg>
      <pc:sldChg chg="addSp">
        <pc:chgData name="pirkljo75908" userId="S::pirkljo75908@technischehochschulen.onmicrosoft.com::f574780f-8492-43d6-a533-4eaa23224a6b" providerId="AD" clId="Web-{B1FA51BD-0C54-4D9C-A0DA-F4F402299FF6}" dt="2024-01-22T17:48:19.685" v="316"/>
        <pc:sldMkLst>
          <pc:docMk/>
          <pc:sldMk cId="1304175077" sldId="264"/>
        </pc:sldMkLst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4" creationId="{B5485D5C-04FA-7EFA-1492-E6251485004D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5" creationId="{2F38EBA8-7947-8C1B-90F0-DF42DAB5CBF2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6" creationId="{BE4EA15D-7720-6022-33E5-8742DB0E1CD9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10" creationId="{6B5488CF-29BC-D67E-C0B1-A5451E4DC279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11" creationId="{082EE5CE-6A1F-F169-BEA1-FDC141E54C19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12" creationId="{4C015CF4-F298-1105-4F7B-FD415A8DCB8E}"/>
          </ac:spMkLst>
        </pc:spChg>
        <pc:spChg chg="add">
          <ac:chgData name="pirkljo75908" userId="S::pirkljo75908@technischehochschulen.onmicrosoft.com::f574780f-8492-43d6-a533-4eaa23224a6b" providerId="AD" clId="Web-{B1FA51BD-0C54-4D9C-A0DA-F4F402299FF6}" dt="2024-01-22T17:48:19.685" v="316"/>
          <ac:spMkLst>
            <pc:docMk/>
            <pc:sldMk cId="1304175077" sldId="264"/>
            <ac:spMk id="13" creationId="{5C3AB7F1-5A63-E316-B12A-D7A0E883318F}"/>
          </ac:spMkLst>
        </pc:spChg>
        <pc:cxnChg chg="add">
          <ac:chgData name="pirkljo75908" userId="S::pirkljo75908@technischehochschulen.onmicrosoft.com::f574780f-8492-43d6-a533-4eaa23224a6b" providerId="AD" clId="Web-{B1FA51BD-0C54-4D9C-A0DA-F4F402299FF6}" dt="2024-01-22T17:48:19.685" v="316"/>
          <ac:cxnSpMkLst>
            <pc:docMk/>
            <pc:sldMk cId="1304175077" sldId="264"/>
            <ac:cxnSpMk id="14" creationId="{32DB3645-0436-059C-4B62-5D586557F61B}"/>
          </ac:cxnSpMkLst>
        </pc:cxnChg>
      </pc:sldChg>
      <pc:sldChg chg="modSp add">
        <pc:chgData name="pirkljo75908" userId="S::pirkljo75908@technischehochschulen.onmicrosoft.com::f574780f-8492-43d6-a533-4eaa23224a6b" providerId="AD" clId="Web-{B1FA51BD-0C54-4D9C-A0DA-F4F402299FF6}" dt="2024-01-22T17:55:09.200" v="434" actId="1076"/>
        <pc:sldMkLst>
          <pc:docMk/>
          <pc:sldMk cId="3722192385" sldId="270"/>
        </pc:sldMkLst>
        <pc:graphicFrameChg chg="mod modGraphic">
          <ac:chgData name="pirkljo75908" userId="S::pirkljo75908@technischehochschulen.onmicrosoft.com::f574780f-8492-43d6-a533-4eaa23224a6b" providerId="AD" clId="Web-{B1FA51BD-0C54-4D9C-A0DA-F4F402299FF6}" dt="2024-01-22T17:55:09.200" v="434" actId="1076"/>
          <ac:graphicFrameMkLst>
            <pc:docMk/>
            <pc:sldMk cId="3722192385" sldId="270"/>
            <ac:graphicFrameMk id="5" creationId="{9649F26D-97C8-80C8-50F3-0F70297D5DD4}"/>
          </ac:graphicFrameMkLst>
        </pc:graphicFrameChg>
      </pc:sldChg>
      <pc:sldChg chg="modSp add">
        <pc:chgData name="pirkljo75908" userId="S::pirkljo75908@technischehochschulen.onmicrosoft.com::f574780f-8492-43d6-a533-4eaa23224a6b" providerId="AD" clId="Web-{B1FA51BD-0C54-4D9C-A0DA-F4F402299FF6}" dt="2024-01-22T17:53:25.790" v="394" actId="20577"/>
        <pc:sldMkLst>
          <pc:docMk/>
          <pc:sldMk cId="3621343968" sldId="277"/>
        </pc:sldMkLst>
        <pc:spChg chg="mod">
          <ac:chgData name="pirkljo75908" userId="S::pirkljo75908@technischehochschulen.onmicrosoft.com::f574780f-8492-43d6-a533-4eaa23224a6b" providerId="AD" clId="Web-{B1FA51BD-0C54-4D9C-A0DA-F4F402299FF6}" dt="2024-01-22T17:53:25.790" v="394" actId="20577"/>
          <ac:spMkLst>
            <pc:docMk/>
            <pc:sldMk cId="3621343968" sldId="277"/>
            <ac:spMk id="6" creationId="{2D197AC4-3EC9-D67F-AC5C-C09F08B2017A}"/>
          </ac:spMkLst>
        </pc:spChg>
        <pc:picChg chg="mod">
          <ac:chgData name="pirkljo75908" userId="S::pirkljo75908@technischehochschulen.onmicrosoft.com::f574780f-8492-43d6-a533-4eaa23224a6b" providerId="AD" clId="Web-{B1FA51BD-0C54-4D9C-A0DA-F4F402299FF6}" dt="2024-01-22T17:51:33.161" v="321" actId="1076"/>
          <ac:picMkLst>
            <pc:docMk/>
            <pc:sldMk cId="3621343968" sldId="277"/>
            <ac:picMk id="7" creationId="{036A34F8-E1D4-A9AB-CB25-5DE728939F4E}"/>
          </ac:picMkLst>
        </pc:picChg>
      </pc:sldChg>
    </pc:docChg>
  </pc:docChgLst>
  <pc:docChgLst>
    <pc:chgData name="pirkljo75908" userId="S::pirkljo75908@technischehochschulen.onmicrosoft.com::f574780f-8492-43d6-a533-4eaa23224a6b" providerId="AD" clId="Web-{FDE118A3-A35E-4B72-93B4-C8DDB662E166}"/>
    <pc:docChg chg="addSld modSld">
      <pc:chgData name="pirkljo75908" userId="S::pirkljo75908@technischehochschulen.onmicrosoft.com::f574780f-8492-43d6-a533-4eaa23224a6b" providerId="AD" clId="Web-{FDE118A3-A35E-4B72-93B4-C8DDB662E166}" dt="2024-01-22T18:58:29.828" v="10" actId="1076"/>
      <pc:docMkLst>
        <pc:docMk/>
      </pc:docMkLst>
      <pc:sldChg chg="addSp delSp modSp new addAnim delAnim">
        <pc:chgData name="pirkljo75908" userId="S::pirkljo75908@technischehochschulen.onmicrosoft.com::f574780f-8492-43d6-a533-4eaa23224a6b" providerId="AD" clId="Web-{FDE118A3-A35E-4B72-93B4-C8DDB662E166}" dt="2024-01-22T18:58:29.828" v="10" actId="1076"/>
        <pc:sldMkLst>
          <pc:docMk/>
          <pc:sldMk cId="1609322740" sldId="287"/>
        </pc:sldMkLst>
        <pc:spChg chg="mod">
          <ac:chgData name="pirkljo75908" userId="S::pirkljo75908@technischehochschulen.onmicrosoft.com::f574780f-8492-43d6-a533-4eaa23224a6b" providerId="AD" clId="Web-{FDE118A3-A35E-4B72-93B4-C8DDB662E166}" dt="2024-01-22T18:56:27.071" v="2" actId="20577"/>
          <ac:spMkLst>
            <pc:docMk/>
            <pc:sldMk cId="1609322740" sldId="287"/>
            <ac:spMk id="2" creationId="{25811293-B751-BDD2-8761-22B5C99DC388}"/>
          </ac:spMkLst>
        </pc:spChg>
        <pc:picChg chg="add del mod">
          <ac:chgData name="pirkljo75908" userId="S::pirkljo75908@technischehochschulen.onmicrosoft.com::f574780f-8492-43d6-a533-4eaa23224a6b" providerId="AD" clId="Web-{FDE118A3-A35E-4B72-93B4-C8DDB662E166}" dt="2024-01-22T18:56:58.510" v="4"/>
          <ac:picMkLst>
            <pc:docMk/>
            <pc:sldMk cId="1609322740" sldId="287"/>
            <ac:picMk id="4" creationId="{B3733E29-1097-4469-A39D-D1ED0980ACC2}"/>
          </ac:picMkLst>
        </pc:picChg>
        <pc:picChg chg="add del mod">
          <ac:chgData name="pirkljo75908" userId="S::pirkljo75908@technischehochschulen.onmicrosoft.com::f574780f-8492-43d6-a533-4eaa23224a6b" providerId="AD" clId="Web-{FDE118A3-A35E-4B72-93B4-C8DDB662E166}" dt="2024-01-22T18:58:13.796" v="6"/>
          <ac:picMkLst>
            <pc:docMk/>
            <pc:sldMk cId="1609322740" sldId="287"/>
            <ac:picMk id="5" creationId="{5C00F0FC-847C-DC52-A400-223A68157536}"/>
          </ac:picMkLst>
        </pc:picChg>
        <pc:picChg chg="add mod">
          <ac:chgData name="pirkljo75908" userId="S::pirkljo75908@technischehochschulen.onmicrosoft.com::f574780f-8492-43d6-a533-4eaa23224a6b" providerId="AD" clId="Web-{FDE118A3-A35E-4B72-93B4-C8DDB662E166}" dt="2024-01-22T18:58:29.828" v="10" actId="1076"/>
          <ac:picMkLst>
            <pc:docMk/>
            <pc:sldMk cId="1609322740" sldId="287"/>
            <ac:picMk id="6" creationId="{FF9E13B9-EF3B-E23F-4F95-0507A017E0EB}"/>
          </ac:picMkLst>
        </pc:picChg>
      </pc:sldChg>
    </pc:docChg>
  </pc:docChgLst>
  <pc:docChgLst>
    <pc:chgData name="pirkljo75908" userId="S::pirkljo75908@technischehochschulen.onmicrosoft.com::f574780f-8492-43d6-a533-4eaa23224a6b" providerId="AD" clId="Web-{8A6CF613-5E95-4785-BF95-D3FCAA367DCE}"/>
    <pc:docChg chg="addSld modSld">
      <pc:chgData name="pirkljo75908" userId="S::pirkljo75908@technischehochschulen.onmicrosoft.com::f574780f-8492-43d6-a533-4eaa23224a6b" providerId="AD" clId="Web-{8A6CF613-5E95-4785-BF95-D3FCAA367DCE}" dt="2024-01-22T18:55:11.623" v="25" actId="1076"/>
      <pc:docMkLst>
        <pc:docMk/>
      </pc:docMkLst>
      <pc:sldChg chg="addSp delSp modSp">
        <pc:chgData name="pirkljo75908" userId="S::pirkljo75908@technischehochschulen.onmicrosoft.com::f574780f-8492-43d6-a533-4eaa23224a6b" providerId="AD" clId="Web-{8A6CF613-5E95-4785-BF95-D3FCAA367DCE}" dt="2024-01-22T18:55:11.623" v="25" actId="1076"/>
        <pc:sldMkLst>
          <pc:docMk/>
          <pc:sldMk cId="527789327" sldId="262"/>
        </pc:sldMkLst>
        <pc:spChg chg="del mod">
          <ac:chgData name="pirkljo75908" userId="S::pirkljo75908@technischehochschulen.onmicrosoft.com::f574780f-8492-43d6-a533-4eaa23224a6b" providerId="AD" clId="Web-{8A6CF613-5E95-4785-BF95-D3FCAA367DCE}" dt="2024-01-22T18:54:41.997" v="19"/>
          <ac:spMkLst>
            <pc:docMk/>
            <pc:sldMk cId="527789327" sldId="262"/>
            <ac:spMk id="2" creationId="{BCA1A4E9-AD55-49E3-2AB2-A5C78838BE3C}"/>
          </ac:spMkLst>
        </pc:spChg>
        <pc:spChg chg="add del mod">
          <ac:chgData name="pirkljo75908" userId="S::pirkljo75908@technischehochschulen.onmicrosoft.com::f574780f-8492-43d6-a533-4eaa23224a6b" providerId="AD" clId="Web-{8A6CF613-5E95-4785-BF95-D3FCAA367DCE}" dt="2024-01-22T18:54:49.091" v="21"/>
          <ac:spMkLst>
            <pc:docMk/>
            <pc:sldMk cId="527789327" sldId="262"/>
            <ac:spMk id="9" creationId="{05B474A1-B6CC-A1CA-5EEB-2AA614E20D82}"/>
          </ac:spMkLst>
        </pc:spChg>
        <pc:spChg chg="add mod">
          <ac:chgData name="pirkljo75908" userId="S::pirkljo75908@technischehochschulen.onmicrosoft.com::f574780f-8492-43d6-a533-4eaa23224a6b" providerId="AD" clId="Web-{8A6CF613-5E95-4785-BF95-D3FCAA367DCE}" dt="2024-01-22T18:55:11.623" v="25" actId="1076"/>
          <ac:spMkLst>
            <pc:docMk/>
            <pc:sldMk cId="527789327" sldId="262"/>
            <ac:spMk id="11" creationId="{45F46F86-1DE6-D43B-5F59-7AE871128C2F}"/>
          </ac:spMkLst>
        </pc:spChg>
        <pc:picChg chg="del mod">
          <ac:chgData name="pirkljo75908" userId="S::pirkljo75908@technischehochschulen.onmicrosoft.com::f574780f-8492-43d6-a533-4eaa23224a6b" providerId="AD" clId="Web-{8A6CF613-5E95-4785-BF95-D3FCAA367DCE}" dt="2024-01-22T18:53:44.136" v="13"/>
          <ac:picMkLst>
            <pc:docMk/>
            <pc:sldMk cId="527789327" sldId="262"/>
            <ac:picMk id="6" creationId="{7AABFD90-DB5C-E6B8-D6BB-75507D522615}"/>
          </ac:picMkLst>
        </pc:picChg>
        <pc:picChg chg="mod">
          <ac:chgData name="pirkljo75908" userId="S::pirkljo75908@technischehochschulen.onmicrosoft.com::f574780f-8492-43d6-a533-4eaa23224a6b" providerId="AD" clId="Web-{8A6CF613-5E95-4785-BF95-D3FCAA367DCE}" dt="2024-01-22T18:53:56.245" v="15" actId="1076"/>
          <ac:picMkLst>
            <pc:docMk/>
            <pc:sldMk cId="527789327" sldId="262"/>
            <ac:picMk id="8" creationId="{CAC33DB7-F327-235B-A911-5B7B3BF58EBD}"/>
          </ac:picMkLst>
        </pc:picChg>
      </pc:sldChg>
      <pc:sldChg chg="modSp">
        <pc:chgData name="pirkljo75908" userId="S::pirkljo75908@technischehochschulen.onmicrosoft.com::f574780f-8492-43d6-a533-4eaa23224a6b" providerId="AD" clId="Web-{8A6CF613-5E95-4785-BF95-D3FCAA367DCE}" dt="2024-01-22T18:52:47.102" v="11"/>
        <pc:sldMkLst>
          <pc:docMk/>
          <pc:sldMk cId="1784637182" sldId="285"/>
        </pc:sldMkLst>
        <pc:graphicFrameChg chg="mod modGraphic">
          <ac:chgData name="pirkljo75908" userId="S::pirkljo75908@technischehochschulen.onmicrosoft.com::f574780f-8492-43d6-a533-4eaa23224a6b" providerId="AD" clId="Web-{8A6CF613-5E95-4785-BF95-D3FCAA367DCE}" dt="2024-01-22T18:52:47.102" v="11"/>
          <ac:graphicFrameMkLst>
            <pc:docMk/>
            <pc:sldMk cId="1784637182" sldId="285"/>
            <ac:graphicFrameMk id="7" creationId="{C4032A67-9E89-D181-DEBC-6F43DE596020}"/>
          </ac:graphicFrameMkLst>
        </pc:graphicFrameChg>
      </pc:sldChg>
      <pc:sldChg chg="add replId">
        <pc:chgData name="pirkljo75908" userId="S::pirkljo75908@technischehochschulen.onmicrosoft.com::f574780f-8492-43d6-a533-4eaa23224a6b" providerId="AD" clId="Web-{8A6CF613-5E95-4785-BF95-D3FCAA367DCE}" dt="2024-01-22T18:53:42.510" v="12"/>
        <pc:sldMkLst>
          <pc:docMk/>
          <pc:sldMk cId="1258718821" sldId="286"/>
        </pc:sldMkLst>
      </pc:sldChg>
    </pc:docChg>
  </pc:docChgLst>
  <pc:docChgLst>
    <pc:chgData name="pirkljo75908" userId="S::pirkljo75908@technischehochschulen.onmicrosoft.com::f574780f-8492-43d6-a533-4eaa23224a6b" providerId="AD" clId="Web-{3EBD67B6-748F-4E1B-A009-D91CB65EFB13}"/>
    <pc:docChg chg="modSld">
      <pc:chgData name="pirkljo75908" userId="S::pirkljo75908@technischehochschulen.onmicrosoft.com::f574780f-8492-43d6-a533-4eaa23224a6b" providerId="AD" clId="Web-{3EBD67B6-748F-4E1B-A009-D91CB65EFB13}" dt="2024-01-22T20:26:31.441" v="11" actId="20577"/>
      <pc:docMkLst>
        <pc:docMk/>
      </pc:docMkLst>
      <pc:sldChg chg="modSp">
        <pc:chgData name="pirkljo75908" userId="S::pirkljo75908@technischehochschulen.onmicrosoft.com::f574780f-8492-43d6-a533-4eaa23224a6b" providerId="AD" clId="Web-{3EBD67B6-748F-4E1B-A009-D91CB65EFB13}" dt="2024-01-22T20:26:31.441" v="11" actId="20577"/>
        <pc:sldMkLst>
          <pc:docMk/>
          <pc:sldMk cId="4043737824" sldId="257"/>
        </pc:sldMkLst>
        <pc:spChg chg="mod">
          <ac:chgData name="pirkljo75908" userId="S::pirkljo75908@technischehochschulen.onmicrosoft.com::f574780f-8492-43d6-a533-4eaa23224a6b" providerId="AD" clId="Web-{3EBD67B6-748F-4E1B-A009-D91CB65EFB13}" dt="2024-01-22T20:26:31.441" v="11" actId="20577"/>
          <ac:spMkLst>
            <pc:docMk/>
            <pc:sldMk cId="4043737824" sldId="257"/>
            <ac:spMk id="3" creationId="{A8E9CFF2-3777-4FF4-A759-8491175B0B7C}"/>
          </ac:spMkLst>
        </pc:spChg>
      </pc:sldChg>
    </pc:docChg>
  </pc:docChgLst>
  <pc:docChgLst>
    <pc:chgData name="backhausmo92540" userId="S::backhausmo92540@technischehochschulen.onmicrosoft.com::11b204ab-a2c7-4a20-b339-8c7700ca4d5e" providerId="AD" clId="Web-{6FEDD859-3286-49C3-916A-FC06DAFE6FF3}"/>
    <pc:docChg chg="addSld modSld">
      <pc:chgData name="backhausmo92540" userId="S::backhausmo92540@technischehochschulen.onmicrosoft.com::11b204ab-a2c7-4a20-b339-8c7700ca4d5e" providerId="AD" clId="Web-{6FEDD859-3286-49C3-916A-FC06DAFE6FF3}" dt="2024-01-21T22:01:44.668" v="12" actId="1076"/>
      <pc:docMkLst>
        <pc:docMk/>
      </pc:docMkLst>
      <pc:sldChg chg="addSp modSp new">
        <pc:chgData name="backhausmo92540" userId="S::backhausmo92540@technischehochschulen.onmicrosoft.com::11b204ab-a2c7-4a20-b339-8c7700ca4d5e" providerId="AD" clId="Web-{6FEDD859-3286-49C3-916A-FC06DAFE6FF3}" dt="2024-01-21T22:01:44.668" v="12" actId="1076"/>
        <pc:sldMkLst>
          <pc:docMk/>
          <pc:sldMk cId="1271510168" sldId="268"/>
        </pc:sldMkLst>
        <pc:picChg chg="add mod">
          <ac:chgData name="backhausmo92540" userId="S::backhausmo92540@technischehochschulen.onmicrosoft.com::11b204ab-a2c7-4a20-b339-8c7700ca4d5e" providerId="AD" clId="Web-{6FEDD859-3286-49C3-916A-FC06DAFE6FF3}" dt="2024-01-21T20:38:39.691" v="5" actId="1076"/>
          <ac:picMkLst>
            <pc:docMk/>
            <pc:sldMk cId="1271510168" sldId="268"/>
            <ac:picMk id="4" creationId="{A3506E5B-7C19-A201-E40D-6F3143CFDC08}"/>
          </ac:picMkLst>
        </pc:picChg>
        <pc:picChg chg="add mod">
          <ac:chgData name="backhausmo92540" userId="S::backhausmo92540@technischehochschulen.onmicrosoft.com::11b204ab-a2c7-4a20-b339-8c7700ca4d5e" providerId="AD" clId="Web-{6FEDD859-3286-49C3-916A-FC06DAFE6FF3}" dt="2024-01-21T21:54:38.923" v="10" actId="1076"/>
          <ac:picMkLst>
            <pc:docMk/>
            <pc:sldMk cId="1271510168" sldId="268"/>
            <ac:picMk id="5" creationId="{2199DB38-772B-98FA-3019-D40F2CBFA1D9}"/>
          </ac:picMkLst>
        </pc:picChg>
        <pc:picChg chg="add mod">
          <ac:chgData name="backhausmo92540" userId="S::backhausmo92540@technischehochschulen.onmicrosoft.com::11b204ab-a2c7-4a20-b339-8c7700ca4d5e" providerId="AD" clId="Web-{6FEDD859-3286-49C3-916A-FC06DAFE6FF3}" dt="2024-01-21T22:01:44.668" v="12" actId="1076"/>
          <ac:picMkLst>
            <pc:docMk/>
            <pc:sldMk cId="1271510168" sldId="268"/>
            <ac:picMk id="6" creationId="{DC8773C8-B0E1-96D7-2AF3-39B4E2F559EE}"/>
          </ac:picMkLst>
        </pc:picChg>
      </pc:sldChg>
    </pc:docChg>
  </pc:docChgLst>
  <pc:docChgLst>
    <pc:chgData name="backhausmo92540" userId="11b204ab-a2c7-4a20-b339-8c7700ca4d5e" providerId="ADAL" clId="{5354A75C-B5CC-4207-8A1A-629C0913586D}"/>
    <pc:docChg chg="undo custSel addSld delSld modSld sldOrd">
      <pc:chgData name="backhausmo92540" userId="11b204ab-a2c7-4a20-b339-8c7700ca4d5e" providerId="ADAL" clId="{5354A75C-B5CC-4207-8A1A-629C0913586D}" dt="2024-01-22T22:03:35.118" v="3376" actId="20577"/>
      <pc:docMkLst>
        <pc:docMk/>
      </pc:docMkLst>
      <pc:sldChg chg="modSp mod">
        <pc:chgData name="backhausmo92540" userId="11b204ab-a2c7-4a20-b339-8c7700ca4d5e" providerId="ADAL" clId="{5354A75C-B5CC-4207-8A1A-629C0913586D}" dt="2024-01-22T18:19:20.233" v="2833" actId="404"/>
        <pc:sldMkLst>
          <pc:docMk/>
          <pc:sldMk cId="4043737824" sldId="257"/>
        </pc:sldMkLst>
        <pc:spChg chg="mod">
          <ac:chgData name="backhausmo92540" userId="11b204ab-a2c7-4a20-b339-8c7700ca4d5e" providerId="ADAL" clId="{5354A75C-B5CC-4207-8A1A-629C0913586D}" dt="2024-01-22T18:19:20.233" v="2833" actId="404"/>
          <ac:spMkLst>
            <pc:docMk/>
            <pc:sldMk cId="4043737824" sldId="257"/>
            <ac:spMk id="3" creationId="{A8E9CFF2-3777-4FF4-A759-8491175B0B7C}"/>
          </ac:spMkLst>
        </pc:spChg>
      </pc:sldChg>
      <pc:sldChg chg="modSp mod">
        <pc:chgData name="backhausmo92540" userId="11b204ab-a2c7-4a20-b339-8c7700ca4d5e" providerId="ADAL" clId="{5354A75C-B5CC-4207-8A1A-629C0913586D}" dt="2024-01-22T18:20:19.265" v="2916" actId="20577"/>
        <pc:sldMkLst>
          <pc:docMk/>
          <pc:sldMk cId="3159675166" sldId="259"/>
        </pc:sldMkLst>
        <pc:spChg chg="mod">
          <ac:chgData name="backhausmo92540" userId="11b204ab-a2c7-4a20-b339-8c7700ca4d5e" providerId="ADAL" clId="{5354A75C-B5CC-4207-8A1A-629C0913586D}" dt="2024-01-22T18:20:19.265" v="2916" actId="20577"/>
          <ac:spMkLst>
            <pc:docMk/>
            <pc:sldMk cId="3159675166" sldId="259"/>
            <ac:spMk id="3" creationId="{05A80F47-1E0F-FAB9-0345-83EC2E70E473}"/>
          </ac:spMkLst>
        </pc:spChg>
      </pc:sldChg>
      <pc:sldChg chg="addSp modSp new del mod">
        <pc:chgData name="backhausmo92540" userId="11b204ab-a2c7-4a20-b339-8c7700ca4d5e" providerId="ADAL" clId="{5354A75C-B5CC-4207-8A1A-629C0913586D}" dt="2024-01-17T16:33:02.282" v="293" actId="47"/>
        <pc:sldMkLst>
          <pc:docMk/>
          <pc:sldMk cId="2038682052" sldId="260"/>
        </pc:sldMkLst>
        <pc:spChg chg="mod">
          <ac:chgData name="backhausmo92540" userId="11b204ab-a2c7-4a20-b339-8c7700ca4d5e" providerId="ADAL" clId="{5354A75C-B5CC-4207-8A1A-629C0913586D}" dt="2024-01-17T16:14:10.768" v="4" actId="404"/>
          <ac:spMkLst>
            <pc:docMk/>
            <pc:sldMk cId="2038682052" sldId="260"/>
            <ac:spMk id="2" creationId="{CB955667-3D34-4622-A801-4EC3D8662A3E}"/>
          </ac:spMkLst>
        </pc:spChg>
        <pc:spChg chg="mod">
          <ac:chgData name="backhausmo92540" userId="11b204ab-a2c7-4a20-b339-8c7700ca4d5e" providerId="ADAL" clId="{5354A75C-B5CC-4207-8A1A-629C0913586D}" dt="2024-01-17T16:20:28.536" v="6"/>
          <ac:spMkLst>
            <pc:docMk/>
            <pc:sldMk cId="2038682052" sldId="260"/>
            <ac:spMk id="3" creationId="{C1B99A82-7C78-BD0E-4CA1-4AE793050FAA}"/>
          </ac:spMkLst>
        </pc:spChg>
        <pc:spChg chg="add mod">
          <ac:chgData name="backhausmo92540" userId="11b204ab-a2c7-4a20-b339-8c7700ca4d5e" providerId="ADAL" clId="{5354A75C-B5CC-4207-8A1A-629C0913586D}" dt="2024-01-17T16:21:21.695" v="19" actId="1076"/>
          <ac:spMkLst>
            <pc:docMk/>
            <pc:sldMk cId="2038682052" sldId="260"/>
            <ac:spMk id="5" creationId="{875B1F14-EAD7-68FC-FC72-220AA94462D2}"/>
          </ac:spMkLst>
        </pc:spChg>
        <pc:picChg chg="add mod">
          <ac:chgData name="backhausmo92540" userId="11b204ab-a2c7-4a20-b339-8c7700ca4d5e" providerId="ADAL" clId="{5354A75C-B5CC-4207-8A1A-629C0913586D}" dt="2024-01-17T16:23:55.567" v="21" actId="1076"/>
          <ac:picMkLst>
            <pc:docMk/>
            <pc:sldMk cId="2038682052" sldId="260"/>
            <ac:picMk id="7" creationId="{1960938F-8F8E-6922-CC31-8042B359FE2C}"/>
          </ac:picMkLst>
        </pc:picChg>
      </pc:sldChg>
      <pc:sldChg chg="addSp modSp new mod">
        <pc:chgData name="backhausmo92540" userId="11b204ab-a2c7-4a20-b339-8c7700ca4d5e" providerId="ADAL" clId="{5354A75C-B5CC-4207-8A1A-629C0913586D}" dt="2024-01-17T16:34:49.388" v="463" actId="1076"/>
        <pc:sldMkLst>
          <pc:docMk/>
          <pc:sldMk cId="2482754438" sldId="261"/>
        </pc:sldMkLst>
        <pc:spChg chg="mod">
          <ac:chgData name="backhausmo92540" userId="11b204ab-a2c7-4a20-b339-8c7700ca4d5e" providerId="ADAL" clId="{5354A75C-B5CC-4207-8A1A-629C0913586D}" dt="2024-01-17T16:32:44.563" v="289" actId="404"/>
          <ac:spMkLst>
            <pc:docMk/>
            <pc:sldMk cId="2482754438" sldId="261"/>
            <ac:spMk id="2" creationId="{3E993882-2AB5-BB54-D470-4CA62B8FC571}"/>
          </ac:spMkLst>
        </pc:spChg>
        <pc:spChg chg="mod">
          <ac:chgData name="backhausmo92540" userId="11b204ab-a2c7-4a20-b339-8c7700ca4d5e" providerId="ADAL" clId="{5354A75C-B5CC-4207-8A1A-629C0913586D}" dt="2024-01-17T16:34:46.583" v="462" actId="20577"/>
          <ac:spMkLst>
            <pc:docMk/>
            <pc:sldMk cId="2482754438" sldId="261"/>
            <ac:spMk id="3" creationId="{964485E6-9549-97AD-EE5C-B2A7BBC5C89F}"/>
          </ac:spMkLst>
        </pc:spChg>
        <pc:spChg chg="add mod">
          <ac:chgData name="backhausmo92540" userId="11b204ab-a2c7-4a20-b339-8c7700ca4d5e" providerId="ADAL" clId="{5354A75C-B5CC-4207-8A1A-629C0913586D}" dt="2024-01-17T16:32:59.423" v="292"/>
          <ac:spMkLst>
            <pc:docMk/>
            <pc:sldMk cId="2482754438" sldId="261"/>
            <ac:spMk id="6" creationId="{30DB820B-77A6-6171-59E9-D2797FED9971}"/>
          </ac:spMkLst>
        </pc:spChg>
        <pc:picChg chg="add mod">
          <ac:chgData name="backhausmo92540" userId="11b204ab-a2c7-4a20-b339-8c7700ca4d5e" providerId="ADAL" clId="{5354A75C-B5CC-4207-8A1A-629C0913586D}" dt="2024-01-17T16:34:49.388" v="463" actId="1076"/>
          <ac:picMkLst>
            <pc:docMk/>
            <pc:sldMk cId="2482754438" sldId="261"/>
            <ac:picMk id="5" creationId="{BAA31FB7-749D-36A7-A213-A737525E20D2}"/>
          </ac:picMkLst>
        </pc:picChg>
        <pc:picChg chg="add mod">
          <ac:chgData name="backhausmo92540" userId="11b204ab-a2c7-4a20-b339-8c7700ca4d5e" providerId="ADAL" clId="{5354A75C-B5CC-4207-8A1A-629C0913586D}" dt="2024-01-17T16:30:22.418" v="285" actId="1076"/>
          <ac:picMkLst>
            <pc:docMk/>
            <pc:sldMk cId="2482754438" sldId="261"/>
            <ac:picMk id="1026" creationId="{435C41F5-E66D-952B-42AE-29AF3E84C310}"/>
          </ac:picMkLst>
        </pc:picChg>
      </pc:sldChg>
      <pc:sldChg chg="addSp delSp modSp new mod ord">
        <pc:chgData name="backhausmo92540" userId="11b204ab-a2c7-4a20-b339-8c7700ca4d5e" providerId="ADAL" clId="{5354A75C-B5CC-4207-8A1A-629C0913586D}" dt="2024-01-22T19:17:27.002" v="3171"/>
        <pc:sldMkLst>
          <pc:docMk/>
          <pc:sldMk cId="527789327" sldId="262"/>
        </pc:sldMkLst>
        <pc:spChg chg="mod">
          <ac:chgData name="backhausmo92540" userId="11b204ab-a2c7-4a20-b339-8c7700ca4d5e" providerId="ADAL" clId="{5354A75C-B5CC-4207-8A1A-629C0913586D}" dt="2024-01-22T17:26:22.082" v="1535" actId="20577"/>
          <ac:spMkLst>
            <pc:docMk/>
            <pc:sldMk cId="527789327" sldId="262"/>
            <ac:spMk id="2" creationId="{BCA1A4E9-AD55-49E3-2AB2-A5C78838BE3C}"/>
          </ac:spMkLst>
        </pc:spChg>
        <pc:spChg chg="mod">
          <ac:chgData name="backhausmo92540" userId="11b204ab-a2c7-4a20-b339-8c7700ca4d5e" providerId="ADAL" clId="{5354A75C-B5CC-4207-8A1A-629C0913586D}" dt="2024-01-17T16:44:41.247" v="661" actId="20577"/>
          <ac:spMkLst>
            <pc:docMk/>
            <pc:sldMk cId="527789327" sldId="262"/>
            <ac:spMk id="3" creationId="{13FE7B69-029C-FDD2-72CA-8E3C11C6F3D9}"/>
          </ac:spMkLst>
        </pc:spChg>
        <pc:picChg chg="add mod">
          <ac:chgData name="backhausmo92540" userId="11b204ab-a2c7-4a20-b339-8c7700ca4d5e" providerId="ADAL" clId="{5354A75C-B5CC-4207-8A1A-629C0913586D}" dt="2024-01-22T17:27:02.262" v="1538" actId="1076"/>
          <ac:picMkLst>
            <pc:docMk/>
            <pc:sldMk cId="527789327" sldId="262"/>
            <ac:picMk id="6" creationId="{7AABFD90-DB5C-E6B8-D6BB-75507D522615}"/>
          </ac:picMkLst>
        </pc:picChg>
        <pc:picChg chg="add mod">
          <ac:chgData name="backhausmo92540" userId="11b204ab-a2c7-4a20-b339-8c7700ca4d5e" providerId="ADAL" clId="{5354A75C-B5CC-4207-8A1A-629C0913586D}" dt="2024-01-22T17:01:49.796" v="1299" actId="1076"/>
          <ac:picMkLst>
            <pc:docMk/>
            <pc:sldMk cId="527789327" sldId="262"/>
            <ac:picMk id="7" creationId="{EA245AF9-69BF-2084-9F16-1ACAEB939802}"/>
          </ac:picMkLst>
        </pc:picChg>
        <pc:picChg chg="add mod">
          <ac:chgData name="backhausmo92540" userId="11b204ab-a2c7-4a20-b339-8c7700ca4d5e" providerId="ADAL" clId="{5354A75C-B5CC-4207-8A1A-629C0913586D}" dt="2024-01-22T17:01:02.088" v="1297" actId="1076"/>
          <ac:picMkLst>
            <pc:docMk/>
            <pc:sldMk cId="527789327" sldId="262"/>
            <ac:picMk id="8" creationId="{CAC33DB7-F327-235B-A911-5B7B3BF58EBD}"/>
          </ac:picMkLst>
        </pc:picChg>
        <pc:picChg chg="add del mod">
          <ac:chgData name="backhausmo92540" userId="11b204ab-a2c7-4a20-b339-8c7700ca4d5e" providerId="ADAL" clId="{5354A75C-B5CC-4207-8A1A-629C0913586D}" dt="2024-01-22T17:26:56.483" v="1536" actId="478"/>
          <ac:picMkLst>
            <pc:docMk/>
            <pc:sldMk cId="527789327" sldId="262"/>
            <ac:picMk id="10" creationId="{2AB1FE2D-6C95-F88C-907D-ED8F5E0B9B52}"/>
          </ac:picMkLst>
        </pc:picChg>
        <pc:picChg chg="add del">
          <ac:chgData name="backhausmo92540" userId="11b204ab-a2c7-4a20-b339-8c7700ca4d5e" providerId="ADAL" clId="{5354A75C-B5CC-4207-8A1A-629C0913586D}" dt="2024-01-22T18:24:32.982" v="2949" actId="478"/>
          <ac:picMkLst>
            <pc:docMk/>
            <pc:sldMk cId="527789327" sldId="262"/>
            <ac:picMk id="12" creationId="{A39FF5FC-8151-1C2A-65C0-A52B5860A483}"/>
          </ac:picMkLst>
        </pc:picChg>
      </pc:sldChg>
      <pc:sldChg chg="addSp delSp modSp new mod">
        <pc:chgData name="backhausmo92540" userId="11b204ab-a2c7-4a20-b339-8c7700ca4d5e" providerId="ADAL" clId="{5354A75C-B5CC-4207-8A1A-629C0913586D}" dt="2024-01-22T21:57:15.659" v="3211" actId="20577"/>
        <pc:sldMkLst>
          <pc:docMk/>
          <pc:sldMk cId="631361711" sldId="263"/>
        </pc:sldMkLst>
        <pc:spChg chg="mod">
          <ac:chgData name="backhausmo92540" userId="11b204ab-a2c7-4a20-b339-8c7700ca4d5e" providerId="ADAL" clId="{5354A75C-B5CC-4207-8A1A-629C0913586D}" dt="2024-01-20T18:21:11.521" v="681" actId="20577"/>
          <ac:spMkLst>
            <pc:docMk/>
            <pc:sldMk cId="631361711" sldId="263"/>
            <ac:spMk id="2" creationId="{B8D78C97-25E4-020F-D194-595C730D1128}"/>
          </ac:spMkLst>
        </pc:spChg>
        <pc:spChg chg="mod">
          <ac:chgData name="backhausmo92540" userId="11b204ab-a2c7-4a20-b339-8c7700ca4d5e" providerId="ADAL" clId="{5354A75C-B5CC-4207-8A1A-629C0913586D}" dt="2024-01-20T22:46:47.481" v="1092" actId="1036"/>
          <ac:spMkLst>
            <pc:docMk/>
            <pc:sldMk cId="631361711" sldId="263"/>
            <ac:spMk id="3" creationId="{FEDB6EAF-9F5A-7B76-04C0-9FAC25B7CDC8}"/>
          </ac:spMkLst>
        </pc:spChg>
        <pc:spChg chg="add mod">
          <ac:chgData name="backhausmo92540" userId="11b204ab-a2c7-4a20-b339-8c7700ca4d5e" providerId="ADAL" clId="{5354A75C-B5CC-4207-8A1A-629C0913586D}" dt="2024-01-22T21:57:15.659" v="3211" actId="20577"/>
          <ac:spMkLst>
            <pc:docMk/>
            <pc:sldMk cId="631361711" sldId="263"/>
            <ac:spMk id="4" creationId="{BC9CCCC1-F39D-F916-6987-77D88A124F53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5" creationId="{5E178AE8-800C-0A35-EC6B-E049CC93E34E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6" creationId="{6180E658-AF7E-6268-31C9-D277E188794E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7" creationId="{67634583-8D2F-94B4-A823-653F463E1580}"/>
          </ac:spMkLst>
        </pc:spChg>
        <pc:spChg chg="add mod">
          <ac:chgData name="backhausmo92540" userId="11b204ab-a2c7-4a20-b339-8c7700ca4d5e" providerId="ADAL" clId="{5354A75C-B5CC-4207-8A1A-629C0913586D}" dt="2024-01-22T21:57:11.221" v="3203" actId="20577"/>
          <ac:spMkLst>
            <pc:docMk/>
            <pc:sldMk cId="631361711" sldId="263"/>
            <ac:spMk id="7" creationId="{C5172FDF-FF9C-71E0-7F25-A6D6BF27E024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8" creationId="{1F5BA0A6-B960-9A9A-F9CD-2055685DA8B4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8" creationId="{AF88F31E-CED4-8940-349A-F9BAF0DD20D5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9" creationId="{013C5CD3-DBC8-1170-5332-F4991139965F}"/>
          </ac:spMkLst>
        </pc:spChg>
        <pc:spChg chg="add del mod">
          <ac:chgData name="backhausmo92540" userId="11b204ab-a2c7-4a20-b339-8c7700ca4d5e" providerId="ADAL" clId="{5354A75C-B5CC-4207-8A1A-629C0913586D}" dt="2024-01-20T18:27:31.615" v="801" actId="478"/>
          <ac:spMkLst>
            <pc:docMk/>
            <pc:sldMk cId="631361711" sldId="263"/>
            <ac:spMk id="9" creationId="{C7DAC1B1-D626-9CA8-0362-28A70A103BCC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0" creationId="{7AA14EDA-FA32-B044-A0E1-E52CCC3EAE3A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1" creationId="{9ADDCE56-3B2F-F656-44E0-3747B26F15BD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2" creationId="{37E42E66-E5B5-C4DA-590E-6911B418189D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3" creationId="{3C332596-5A3A-8B78-D7C4-01985EADC8FE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4" creationId="{5E0BB419-F164-C890-15F4-7A9FB77A8EF5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5" creationId="{C4A82D3C-D63D-607E-3F08-F94CC68D5390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6" creationId="{5D94C182-F352-49CE-EB4C-2FF4CAD2D988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7" creationId="{E698FBF9-2DE6-168B-0567-ACFA3F2FB6BF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8" creationId="{09DC4AF3-1354-3E2F-D4C0-3D16BBF01863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19" creationId="{1F354C7C-C5F5-0AA1-ADED-CF16A603E88B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0" creationId="{D73D25AE-0238-3F6C-58ED-B9E009D222DB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1" creationId="{9975A50B-F18B-EECD-DC3D-CB26E28B2F01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2" creationId="{60DC8851-A138-BB88-FA1D-727E8D3042E4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3" creationId="{30ED8C10-EB38-F27C-0F51-D35F5A7D71F3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4" creationId="{E642189D-7D08-D225-F1C2-84B8B574FE6B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5" creationId="{49D103EB-3172-1FBD-46C1-490C00D033AE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6" creationId="{BD6347BC-C851-F3AC-E96D-DBB4E9023871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7" creationId="{E64DD75A-D3BE-ADE8-9881-EAAAF7B63382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8" creationId="{7162175A-5CF1-474B-18EE-382D4A538B89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29" creationId="{C2967087-BC18-40BE-1E06-CB4AE4314FA9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30" creationId="{AE15F03B-581A-7C8D-5732-CB0FF5A45572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31" creationId="{3F6561FC-016C-79F8-8908-FDC124796DA6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32" creationId="{09F66C98-6500-9480-B477-2CF2FD2EAD18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34" creationId="{4B94F422-371F-E961-0314-C4D346E39F01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36" creationId="{8B561F22-04EE-522E-A894-093C3EE8FC7E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37" creationId="{4540D383-1E15-0062-FB52-3443ED3DF17C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39" creationId="{437569FC-0173-8BDC-924A-E7B791DE3CD8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41" creationId="{C2562044-29B2-9038-ACD8-2571E2620BD6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43" creationId="{516F3229-A360-F6D1-7949-BF38EE4DFAD2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45" creationId="{A8D57F89-5D32-7272-7D8B-04F805884A32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47" creationId="{7BCA1490-78FF-A5E7-C987-CCF83468A020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54" creationId="{0E7F56E9-33F9-2129-3A23-DC5C9D4BDE3D}"/>
          </ac:spMkLst>
        </pc:spChg>
        <pc:spChg chg="add del mod">
          <ac:chgData name="backhausmo92540" userId="11b204ab-a2c7-4a20-b339-8c7700ca4d5e" providerId="ADAL" clId="{5354A75C-B5CC-4207-8A1A-629C0913586D}" dt="2024-01-20T20:06:54.419" v="853" actId="478"/>
          <ac:spMkLst>
            <pc:docMk/>
            <pc:sldMk cId="631361711" sldId="263"/>
            <ac:spMk id="54" creationId="{3BAEEF80-2055-A37E-2E02-12EC0944CCED}"/>
          </ac:spMkLst>
        </pc:spChg>
        <pc:spChg chg="add del mod">
          <ac:chgData name="backhausmo92540" userId="11b204ab-a2c7-4a20-b339-8c7700ca4d5e" providerId="ADAL" clId="{5354A75C-B5CC-4207-8A1A-629C0913586D}" dt="2024-01-20T20:06:54.430" v="855"/>
          <ac:spMkLst>
            <pc:docMk/>
            <pc:sldMk cId="631361711" sldId="263"/>
            <ac:spMk id="55" creationId="{3745DD51-E427-6003-275C-FCDFFDADAEA7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55" creationId="{B426D8FA-C97D-BA16-411F-7C39B8FABE7F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56" creationId="{0A0D7F5D-2AE0-89F2-169F-D3F18B658FAB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57" creationId="{845BB7B9-A8CB-7056-17E1-45800912C0AE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58" creationId="{D996EEA6-BB8F-8968-FD0C-C2AF68AA4579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59" creationId="{39E8B2CB-5C44-DC21-7491-59B389665998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60" creationId="{AB9F0A03-C32B-7962-64C4-48D96F49A915}"/>
          </ac:spMkLst>
        </pc:spChg>
        <pc:spChg chg="add mod">
          <ac:chgData name="backhausmo92540" userId="11b204ab-a2c7-4a20-b339-8c7700ca4d5e" providerId="ADAL" clId="{5354A75C-B5CC-4207-8A1A-629C0913586D}" dt="2024-01-20T22:48:30.325" v="1175" actId="1036"/>
          <ac:spMkLst>
            <pc:docMk/>
            <pc:sldMk cId="631361711" sldId="263"/>
            <ac:spMk id="61" creationId="{543FC089-9536-9D09-0DBE-DAA29C4DA50B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62" creationId="{99F050CC-8F96-6A52-08D2-1BADF082C992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63" creationId="{C8C6EC96-5D28-6559-E4D2-B5D0CE075A69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64" creationId="{BFB81838-8BC4-7628-3DD8-B2CDB28FA6EB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65" creationId="{56FFDF6E-67B8-F496-ED73-49C5B7F76B2D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66" creationId="{81C879FA-691F-202B-4C37-DB6F7536AB87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67" creationId="{9812561E-2B7E-358F-96F2-A5B01F4ECA0C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68" creationId="{7A98A239-8F6E-2348-0924-81E154771494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69" creationId="{6F59916A-E829-62EA-9EB4-BD4354349933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0" creationId="{783BC1E4-0E70-573F-632C-D27E7E1A45F6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1" creationId="{F3824890-5ECB-6E1C-C208-5C3164689423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2" creationId="{FEA8F918-CFE7-61B3-16CF-754B973A15C5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3" creationId="{2848C8E7-5A56-A284-CAD0-F71244527FDC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4" creationId="{309F80E3-4BC9-8CA4-97B6-8198A312113E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5" creationId="{B433A7E5-7057-688F-9A96-118B3B8F379F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6" creationId="{B6C3CA42-42ED-0659-50DD-9730B24782C6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7" creationId="{3E78F816-E475-9067-7275-D2E4368E4AE2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8" creationId="{6E21F580-BA62-AE3E-50FD-054E37E455B9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79" creationId="{63DF0AC6-CE58-8857-42AD-5E8EC520AEA0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80" creationId="{51E99926-3CE4-454B-BF51-F9388BE50F33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81" creationId="{CDF42121-B2B3-CFE6-E882-6EF6BB5197A6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82" creationId="{7BD2DC3A-F4E2-88FF-C7CD-1124E194D31C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83" creationId="{C64499A6-199F-4772-E8A0-22881E08288E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84" creationId="{2E4187AB-631C-13A3-F527-A885C407A35E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86" creationId="{B3221E96-F2A4-4BC5-7ADA-B4D41F17B32E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88" creationId="{8DC440A7-D104-CBDF-655F-30819FBF55BC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95" creationId="{BFBD9CF6-92F2-E8EB-C8D6-A116B57DDFB6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96" creationId="{2CF706F6-88E6-6990-9326-45F6FF7B0CFA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97" creationId="{0F2E9A67-3D2B-A842-89AE-E856B5C25D00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98" creationId="{BB2709E6-DF38-F6E5-6F4E-E6B8203D8DCB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99" creationId="{94081238-6A84-25B8-457D-54D453897202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00" creationId="{FCECC31F-23F2-733D-AA8D-4EDB72DC8EFD}"/>
          </ac:spMkLst>
        </pc:spChg>
        <pc:spChg chg="add del mod">
          <ac:chgData name="backhausmo92540" userId="11b204ab-a2c7-4a20-b339-8c7700ca4d5e" providerId="ADAL" clId="{5354A75C-B5CC-4207-8A1A-629C0913586D}" dt="2024-01-20T20:52:02.433" v="943" actId="478"/>
          <ac:spMkLst>
            <pc:docMk/>
            <pc:sldMk cId="631361711" sldId="263"/>
            <ac:spMk id="101" creationId="{563C52E6-984B-AD44-C428-64EC6847CD02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01" creationId="{A706E906-E5EE-385C-7C37-D45718D62872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02" creationId="{E6ED3B00-742D-F7B5-A10D-42B465E26BBD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03" creationId="{6418BA22-A687-0F37-8D86-6976704BFC2B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04" creationId="{9B2274EB-EAE4-DD03-C8CE-2C1990D246D0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05" creationId="{E0C9ADD4-740F-7865-6E53-ABE227539F08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06" creationId="{D3135131-A381-238A-14F3-22CEBDA7F27A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07" creationId="{E9B2F1D9-2F3E-35A4-DBB9-09EF6E254307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09" creationId="{A338F525-94D8-D75C-A65B-1E6C34CC1EC4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11" creationId="{385ECDBA-EDA2-3D55-F66E-0ACAA72357CB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13" creationId="{CE7F31F0-B5DD-89E9-DAC7-091A670A05A6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15" creationId="{AEE895AB-A0B2-B994-4B2A-D78BC8E86A9E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17" creationId="{B94223EA-B281-F0DB-0C53-E0BE69F6EEFF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18" creationId="{20BB924D-D11D-58A4-CD19-B6EDCCE79B0F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20" creationId="{3EEF54BC-74C2-CAFD-3E78-9EF6010706A1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26" creationId="{2017E257-DCAF-11D0-73C7-3366CD67E4CA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27" creationId="{FDABD9E9-9283-3A8F-D6A3-7F8B7C21CB96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28" creationId="{C21E4831-D720-2219-76A6-0E3A951E1954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29" creationId="{72D8DF43-3992-3572-4A00-31A680D0AD4B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0" creationId="{04DD2494-DDDC-B3D9-DE66-FEBE62AF9C4F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1" creationId="{A6FFB5E6-082C-13F6-D7A4-329A7A3ED088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2" creationId="{FFD1366B-5A3E-58D5-1A7D-021D981B3E85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3" creationId="{AC310EB2-3CCC-CB28-3B65-232C68BA080D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4" creationId="{5D359DCC-79D8-F804-1859-0049B5038C31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5" creationId="{628EE7E5-0C1D-1D37-47B0-FB4E44A2C9E8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6" creationId="{E9187677-AE15-47BF-8A88-68C3C4D6D338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7" creationId="{9E4F82B7-034A-651B-B468-5938903F888B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8" creationId="{FA53C894-838C-B342-C335-76AF1A46B711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39" creationId="{B3887AD9-33A9-8D16-E98E-C23ABDB38EC5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40" creationId="{4EA4D9F8-1725-A448-3687-670817DE68C7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41" creationId="{8BC26AD1-6B0B-F2ED-335B-5E7414038BB2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42" creationId="{5345637E-EBCC-392C-E22C-EFE835AF0BCB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43" creationId="{AC8D6FA2-4394-9B1A-4374-962DB63AAAC7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44" creationId="{31ACBCD2-01CA-1992-404B-270D0118B54C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45" creationId="{6FD30467-9579-4890-3BBD-700CDAE09719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46" creationId="{58044E72-4CEE-54C7-3703-5CDC4DBD162C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47" creationId="{35341A42-AD99-6C22-4E88-046309A8A817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48" creationId="{25BAEEA1-CD6F-3060-A857-3E6B9D7632FE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59" creationId="{31F5D9EF-D4FF-3913-5280-A6AD4F2F99E9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60" creationId="{BB54700B-4A1B-8C07-1E58-A9F2FDD011B4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61" creationId="{1229D326-DA68-59D6-C5AE-78064CBDF648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62" creationId="{7F8FD9F0-34E9-E035-BFC7-B119804D3325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63" creationId="{985A3964-D1DF-F8D5-F020-0487C5788447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64" creationId="{61B38BB6-D047-7EA0-140C-ABDD719179C6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165" creationId="{FC9119BE-50C3-C45F-14B5-4DCAF9C354C0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66" creationId="{5BDD2A3D-C56A-E663-E8B4-F2A0A47DB2E7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68" creationId="{A1D83AE2-ED93-3A9C-C8EC-E0BF8FC4B26E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69" creationId="{3F7DCE09-A194-06BE-536E-0A27EC51D2DC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69" creationId="{70DB9C69-8874-22D5-49DF-79C9928C7D61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70" creationId="{91996C31-2D86-AA4E-CE7F-9D3156A7215F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0" creationId="{E8E40FCA-6587-9AB5-D6D7-B5D6416A1FB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1" creationId="{A7BC8635-AA59-7EE4-625A-3FC51EF348A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2" creationId="{03D166A0-E688-7CEA-58C7-6CCC64BB93AC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73" creationId="{095B1F0D-8E5E-D2DB-CADF-55E0D4B5A754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3" creationId="{3EC84FC4-EEF6-A031-4937-27067BFD30A3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74" creationId="{2529950A-4B21-D276-A058-9B00EC532CCB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4" creationId="{EA23BC71-1622-9EA0-4B56-C20719718272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5" creationId="{94DEE44E-A24B-B948-464B-74DA28F8889B}"/>
          </ac:spMkLst>
        </pc:spChg>
        <pc:spChg chg="add mod">
          <ac:chgData name="backhausmo92540" userId="11b204ab-a2c7-4a20-b339-8c7700ca4d5e" providerId="ADAL" clId="{5354A75C-B5CC-4207-8A1A-629C0913586D}" dt="2024-01-22T21:57:06.292" v="3193" actId="20577"/>
          <ac:spMkLst>
            <pc:docMk/>
            <pc:sldMk cId="631361711" sldId="263"/>
            <ac:spMk id="175" creationId="{FD81BC12-6290-A1EF-217D-0E4DC337AD66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6" creationId="{CB0CE20E-2EC0-9A5C-6B12-2770236B958F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76" creationId="{F1E2722C-E37D-2E98-5180-8BE3BDAAB9EA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7" creationId="{2FC040D3-36AB-7254-9352-6BE44737AB8B}"/>
          </ac:spMkLst>
        </pc:spChg>
        <pc:spChg chg="add mod">
          <ac:chgData name="backhausmo92540" userId="11b204ab-a2c7-4a20-b339-8c7700ca4d5e" providerId="ADAL" clId="{5354A75C-B5CC-4207-8A1A-629C0913586D}" dt="2024-01-22T21:56:59.884" v="3182"/>
          <ac:spMkLst>
            <pc:docMk/>
            <pc:sldMk cId="631361711" sldId="263"/>
            <ac:spMk id="177" creationId="{D2855D21-3A21-A94E-4059-FE67ABFA341B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78" creationId="{EF022192-B952-CC0E-D98F-E20B682FF3B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82" creationId="{8BF98454-75A5-BEA7-64DA-22764DC5FC9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83" creationId="{078DA32E-D614-FDE4-DA6D-B98EF60331CC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84" creationId="{40576167-E675-D0A9-1343-C0423D63F6F7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185" creationId="{D7D8A8F3-9CDB-8765-CC5D-476D1B79EC2F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0" creationId="{FA0A3D0E-BFDE-5AC2-18BC-04B6982B5BF7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1" creationId="{602EEFA9-D619-59C9-C149-16C77E8C02B9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2" creationId="{D19234CD-E20A-D574-1D0C-7D0DA5C8A6DD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3" creationId="{589C2241-2A01-CBEC-AB9A-03920E9E31CD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4" creationId="{08AF6743-78A2-09AD-688E-6CC12DE92C8A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5" creationId="{1B7BB6CA-C624-40EF-7D9B-B273F52BBBF9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6" creationId="{ECA51CD8-051D-D900-78D0-20FBF4070640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7" creationId="{8AEAC008-6E0F-5FAC-2ADC-F038A0A5D4EC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8" creationId="{9A84B258-2B40-E2E6-D7B1-CCB9A32F7039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199" creationId="{C944C8B8-1411-FEF5-4940-B49E7897FC02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203" creationId="{0F7B46DF-CF34-83D4-50E7-A8F9DDEAA158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204" creationId="{1A1C56B6-FAED-A74F-162A-8AA8B689227B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205" creationId="{8C8B60E5-6607-E4A7-FBCF-39390F7029AF}"/>
          </ac:spMkLst>
        </pc:spChg>
        <pc:spChg chg="add del mod">
          <ac:chgData name="backhausmo92540" userId="11b204ab-a2c7-4a20-b339-8c7700ca4d5e" providerId="ADAL" clId="{5354A75C-B5CC-4207-8A1A-629C0913586D}" dt="2024-01-20T22:45:57.207" v="1076" actId="478"/>
          <ac:spMkLst>
            <pc:docMk/>
            <pc:sldMk cId="631361711" sldId="263"/>
            <ac:spMk id="206" creationId="{EFF7810E-7602-4C45-DA9A-8AD6641AD228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09" creationId="{6BEB6A8D-34E4-180A-DEFB-32DC8B18FB5D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0" creationId="{54C1CF7C-F976-781B-8DCD-128ADBC94043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1" creationId="{83FFF6D4-F10A-0FB0-FD25-8129CEF18279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2" creationId="{D0F68A1F-720B-32BD-1EDC-DD8A5B00CD7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3" creationId="{156A01E2-9051-F004-C016-CA06B5237115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4" creationId="{F825454D-00B3-B562-614B-40C5D6BC0CA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5" creationId="{3101405E-B3B1-994C-DA0D-3C2C6A9CFB5E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6" creationId="{EFF30389-0901-27A9-2238-FEF4B5D484E5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7" creationId="{3986C1C4-75D4-AFE5-9E48-15E17CC4138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18" creationId="{3CEF4A23-7848-183D-0036-CA252D72E751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2" creationId="{2A59ADB6-FB13-2CE6-A9A9-4EDEDEDAFFB5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3" creationId="{B80C6AE4-CFB7-4181-790C-DFF31D8CCAE3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4" creationId="{EDCA20A8-BEF2-904C-7A0F-40ECBD01351A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5" creationId="{282BAFE8-239E-852B-9625-1D6181791670}"/>
          </ac:spMkLst>
        </pc:spChg>
        <pc:spChg chg="add del mod">
          <ac:chgData name="backhausmo92540" userId="11b204ab-a2c7-4a20-b339-8c7700ca4d5e" providerId="ADAL" clId="{5354A75C-B5CC-4207-8A1A-629C0913586D}" dt="2024-01-20T22:48:18.855" v="1137" actId="478"/>
          <ac:spMkLst>
            <pc:docMk/>
            <pc:sldMk cId="631361711" sldId="263"/>
            <ac:spMk id="228" creationId="{E00D9052-79DA-1956-97C7-A8E7C80408B0}"/>
          </ac:spMkLst>
        </pc:spChg>
        <pc:spChg chg="add del mod">
          <ac:chgData name="backhausmo92540" userId="11b204ab-a2c7-4a20-b339-8c7700ca4d5e" providerId="ADAL" clId="{5354A75C-B5CC-4207-8A1A-629C0913586D}" dt="2024-01-22T21:56:53.622" v="3181" actId="478"/>
          <ac:spMkLst>
            <pc:docMk/>
            <pc:sldMk cId="631361711" sldId="263"/>
            <ac:spMk id="229" creationId="{234489D5-A2CD-637D-FC5B-AE3FA5DAC559}"/>
          </ac:spMkLst>
        </pc:sp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33" creationId="{A7879C8A-00DA-A115-117A-2B2858A39C8E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35" creationId="{468BE73A-D6EF-C0EC-53DE-743F0214990D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38" creationId="{DAC0C81C-829E-6B1B-BBB8-1C7C8E84ECE3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0" creationId="{4C803093-95C1-B834-35BF-7E5D5442989C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2" creationId="{50FC8070-BE5C-1485-7F59-C2A24D7717B8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4" creationId="{C481B8C5-4BD7-7621-D7B7-3511A5D495D3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6" creationId="{6B9EB9AB-96FE-4242-F430-EAAA0D767293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48" creationId="{545DC110-DD6C-4DCD-69A7-A88B20ED6C04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49" creationId="{9BBA0B2E-50D7-C84C-9CE2-82392EFF6264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50" creationId="{4804FC00-3D11-1230-27AE-3A14EFBF6447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51" creationId="{F5CC01DE-C7FA-D770-C4A5-6D3D6E8D8498}"/>
          </ac:cxnSpMkLst>
        </pc:cxnChg>
        <pc:cxnChg chg="add mod">
          <ac:chgData name="backhausmo92540" userId="11b204ab-a2c7-4a20-b339-8c7700ca4d5e" providerId="ADAL" clId="{5354A75C-B5CC-4207-8A1A-629C0913586D}" dt="2024-01-20T22:48:30.325" v="1175" actId="1036"/>
          <ac:cxnSpMkLst>
            <pc:docMk/>
            <pc:sldMk cId="631361711" sldId="263"/>
            <ac:cxnSpMk id="52" creationId="{88DE1E6F-BDA4-A66A-6232-B0390AE9318D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53" creationId="{CFDCEF48-BA2A-71BB-7F29-1A41988B1840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85" creationId="{DC48EDD5-B3AF-AF16-7382-4D6FB75EF69C}"/>
          </ac:cxnSpMkLst>
        </pc:cxnChg>
        <pc:cxnChg chg="add del mod">
          <ac:chgData name="backhausmo92540" userId="11b204ab-a2c7-4a20-b339-8c7700ca4d5e" providerId="ADAL" clId="{5354A75C-B5CC-4207-8A1A-629C0913586D}" dt="2024-01-20T20:52:20.209" v="946" actId="478"/>
          <ac:cxnSpMkLst>
            <pc:docMk/>
            <pc:sldMk cId="631361711" sldId="263"/>
            <ac:cxnSpMk id="86" creationId="{6A0ECC51-C267-828F-1ECC-CEF71ED1D803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87" creationId="{A20F6B50-5DB5-860F-13C3-435A469E9D6D}"/>
          </ac:cxnSpMkLst>
        </pc:cxnChg>
        <pc:cxnChg chg="add del mod">
          <ac:chgData name="backhausmo92540" userId="11b204ab-a2c7-4a20-b339-8c7700ca4d5e" providerId="ADAL" clId="{5354A75C-B5CC-4207-8A1A-629C0913586D}" dt="2024-01-20T20:52:35.536" v="949" actId="478"/>
          <ac:cxnSpMkLst>
            <pc:docMk/>
            <pc:sldMk cId="631361711" sldId="263"/>
            <ac:cxnSpMk id="88" creationId="{FF952D0C-B228-C9AD-8238-9507AF4E016E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89" creationId="{8C7412C9-87BF-9EB7-097C-FCA6DE608729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90" creationId="{1582E8B0-A96A-4C87-E87E-BBAE7B59D657}"/>
          </ac:cxnSpMkLst>
        </pc:cxnChg>
        <pc:cxnChg chg="add del mod">
          <ac:chgData name="backhausmo92540" userId="11b204ab-a2c7-4a20-b339-8c7700ca4d5e" providerId="ADAL" clId="{5354A75C-B5CC-4207-8A1A-629C0913586D}" dt="2024-01-20T20:52:53.280" v="953" actId="478"/>
          <ac:cxnSpMkLst>
            <pc:docMk/>
            <pc:sldMk cId="631361711" sldId="263"/>
            <ac:cxnSpMk id="90" creationId="{8D82C0B1-C8BB-21EE-AC6B-EFB71F223147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91" creationId="{CF121381-0C90-8439-4C04-8BF572B96FF9}"/>
          </ac:cxnSpMkLst>
        </pc:cxnChg>
        <pc:cxnChg chg="add del mod">
          <ac:chgData name="backhausmo92540" userId="11b204ab-a2c7-4a20-b339-8c7700ca4d5e" providerId="ADAL" clId="{5354A75C-B5CC-4207-8A1A-629C0913586D}" dt="2024-01-20T20:53:15.437" v="956" actId="478"/>
          <ac:cxnSpMkLst>
            <pc:docMk/>
            <pc:sldMk cId="631361711" sldId="263"/>
            <ac:cxnSpMk id="92" creationId="{841339BA-FBC8-A748-4492-6900E91E9481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92" creationId="{CF634014-8145-03E2-DB75-9D412FF745B6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93" creationId="{3A2943EE-6938-F047-6305-154550CC9D5F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94" creationId="{E4A00B60-A540-FC28-7882-150CB7AB1E80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08" creationId="{386DA3D2-1E0E-786F-AF3C-66477DDBC1FF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10" creationId="{03637CB9-BD81-F4C9-F043-E5AAC27350FA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12" creationId="{179366E3-64B9-D80D-E1D3-C15508488A5D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14" creationId="{FC5EE5B3-9166-694F-E645-941F78090752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16" creationId="{33954B5E-CBF4-0117-E45A-45174BBA1AAE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19" creationId="{0E44F8F9-530D-BEB0-BFA9-1E1327D46E58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21" creationId="{ACDEDD51-2B80-D36A-D582-46DD6A9B85A1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122" creationId="{20721335-6F41-E4CB-0243-66B26C7F24C5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23" creationId="{40FCD263-1C95-DCCF-B80B-047EDB28FAC2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124" creationId="{EB82488A-CEEC-D0BB-A888-63C839E550C2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125" creationId="{2D49B212-F46D-6F73-35B5-E6F70D05B4E8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49" creationId="{3356231F-4024-6D65-0880-1F9813FAC413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50" creationId="{C45773ED-C85D-D8A7-E110-8925E3DF1366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51" creationId="{11E1D128-214C-4D4D-11C0-D68626B72F33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52" creationId="{F0F619EE-2DCF-03DD-5712-CCA05431633B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53" creationId="{4ADB7121-6F21-A788-B995-FBE6AD8AC1E6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54" creationId="{B538FF5F-0C6C-D3E0-AE89-C0D8B6C5301F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55" creationId="{A9F3498A-0517-0E20-C4F4-42FA4063C4C5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56" creationId="{74F25FAD-77D4-5AC9-C00B-AADE3BECBAA3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57" creationId="{2EA8A3C6-C9D5-0440-2E26-4FD1998038A0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58" creationId="{D1BADE55-4E20-C4DF-341A-42960FBC1FE2}"/>
          </ac:cxnSpMkLst>
        </pc:cxnChg>
        <pc:cxnChg chg="add del mod">
          <ac:chgData name="backhausmo92540" userId="11b204ab-a2c7-4a20-b339-8c7700ca4d5e" providerId="ADAL" clId="{5354A75C-B5CC-4207-8A1A-629C0913586D}" dt="2024-01-22T21:56:53.622" v="3181" actId="478"/>
          <ac:cxnSpMkLst>
            <pc:docMk/>
            <pc:sldMk cId="631361711" sldId="263"/>
            <ac:cxnSpMk id="167" creationId="{E4643B4E-E954-5530-3AF1-EDB622A56BAA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171" creationId="{5884B2E3-9862-7F6B-1B51-0EA04D1AB060}"/>
          </ac:cxnSpMkLst>
        </pc:cxnChg>
        <pc:cxnChg chg="add mod">
          <ac:chgData name="backhausmo92540" userId="11b204ab-a2c7-4a20-b339-8c7700ca4d5e" providerId="ADAL" clId="{5354A75C-B5CC-4207-8A1A-629C0913586D}" dt="2024-01-22T21:56:59.884" v="3182"/>
          <ac:cxnSpMkLst>
            <pc:docMk/>
            <pc:sldMk cId="631361711" sldId="263"/>
            <ac:cxnSpMk id="172" creationId="{71337FD9-06CD-7A74-202E-FE477B621543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79" creationId="{44969748-BCE6-77B3-79A8-83C7A21960DD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80" creationId="{2DEB63F1-65CA-40D0-D430-5C7C06B84769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81" creationId="{F1CD2217-4444-BB9A-8F96-55E4326A20DB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87" creationId="{6F9E7400-CDC5-B62E-272E-626A5E8FD5B2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189" creationId="{EA8C76E4-3D09-9498-DC1E-C330AD5F27DE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0" creationId="{614A8B8A-DECE-2CF1-0835-1A9194AFB210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1" creationId="{72204F37-E714-0DD4-045D-83E896CECD43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2" creationId="{3A7452C1-26E1-8C67-D4AD-592417D2D0B7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7" creationId="{22D4B0D2-0678-BD0B-3632-677B518B90C1}"/>
          </ac:cxnSpMkLst>
        </pc:cxnChg>
        <pc:cxnChg chg="add del mod">
          <ac:chgData name="backhausmo92540" userId="11b204ab-a2c7-4a20-b339-8c7700ca4d5e" providerId="ADAL" clId="{5354A75C-B5CC-4207-8A1A-629C0913586D}" dt="2024-01-20T22:45:57.207" v="1076" actId="478"/>
          <ac:cxnSpMkLst>
            <pc:docMk/>
            <pc:sldMk cId="631361711" sldId="263"/>
            <ac:cxnSpMk id="208" creationId="{70C85A3F-839B-8A55-BCF9-2D936FE9D7FD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19" creationId="{1BDD6AB7-CCB0-BEF3-3956-36AF2B122188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20" creationId="{34E6E66F-33DC-ED93-1796-2F488BC1BDF2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21" creationId="{4890713F-4137-8E29-E1C4-CF91194CD1EA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26" creationId="{73508EFA-CC12-9DAC-D822-6481D8942E4F}"/>
          </ac:cxnSpMkLst>
        </pc:cxnChg>
        <pc:cxnChg chg="add del mod">
          <ac:chgData name="backhausmo92540" userId="11b204ab-a2c7-4a20-b339-8c7700ca4d5e" providerId="ADAL" clId="{5354A75C-B5CC-4207-8A1A-629C0913586D}" dt="2024-01-20T22:48:18.855" v="1137" actId="478"/>
          <ac:cxnSpMkLst>
            <pc:docMk/>
            <pc:sldMk cId="631361711" sldId="263"/>
            <ac:cxnSpMk id="227" creationId="{971F11B6-0C93-E2F2-82D3-F94BAC3BA6D0}"/>
          </ac:cxnSpMkLst>
        </pc:cxnChg>
      </pc:sldChg>
      <pc:sldChg chg="addSp delSp modSp new del mod">
        <pc:chgData name="backhausmo92540" userId="11b204ab-a2c7-4a20-b339-8c7700ca4d5e" providerId="ADAL" clId="{5354A75C-B5CC-4207-8A1A-629C0913586D}" dt="2024-01-17T16:52:17.236" v="672" actId="47"/>
        <pc:sldMkLst>
          <pc:docMk/>
          <pc:sldMk cId="2073998365" sldId="263"/>
        </pc:sldMkLst>
        <pc:spChg chg="mod">
          <ac:chgData name="backhausmo92540" userId="11b204ab-a2c7-4a20-b339-8c7700ca4d5e" providerId="ADAL" clId="{5354A75C-B5CC-4207-8A1A-629C0913586D}" dt="2024-01-17T16:49:00.586" v="667" actId="404"/>
          <ac:spMkLst>
            <pc:docMk/>
            <pc:sldMk cId="2073998365" sldId="263"/>
            <ac:spMk id="2" creationId="{684912CA-55DC-9E35-18FF-55229B8671B4}"/>
          </ac:spMkLst>
        </pc:spChg>
        <pc:picChg chg="add del mod">
          <ac:chgData name="backhausmo92540" userId="11b204ab-a2c7-4a20-b339-8c7700ca4d5e" providerId="ADAL" clId="{5354A75C-B5CC-4207-8A1A-629C0913586D}" dt="2024-01-17T16:52:15.040" v="671" actId="478"/>
          <ac:picMkLst>
            <pc:docMk/>
            <pc:sldMk cId="2073998365" sldId="263"/>
            <ac:picMk id="5" creationId="{DCCF6661-A830-BB8D-98EE-283E9A0E9081}"/>
          </ac:picMkLst>
        </pc:picChg>
      </pc:sldChg>
      <pc:sldChg chg="addSp delSp modSp add mod ord">
        <pc:chgData name="backhausmo92540" userId="11b204ab-a2c7-4a20-b339-8c7700ca4d5e" providerId="ADAL" clId="{5354A75C-B5CC-4207-8A1A-629C0913586D}" dt="2024-01-22T21:56:40.122" v="3180" actId="1076"/>
        <pc:sldMkLst>
          <pc:docMk/>
          <pc:sldMk cId="1304175077" sldId="264"/>
        </pc:sldMkLst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4" creationId="{BC9CCCC1-F39D-F916-6987-77D88A124F53}"/>
          </ac:spMkLst>
        </pc:spChg>
        <pc:spChg chg="add del">
          <ac:chgData name="backhausmo92540" userId="11b204ab-a2c7-4a20-b339-8c7700ca4d5e" providerId="ADAL" clId="{5354A75C-B5CC-4207-8A1A-629C0913586D}" dt="2024-01-20T22:49:15.066" v="1209" actId="478"/>
          <ac:spMkLst>
            <pc:docMk/>
            <pc:sldMk cId="1304175077" sldId="264"/>
            <ac:spMk id="5" creationId="{5E178AE8-800C-0A35-EC6B-E049CC93E34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" creationId="{6180E658-AF7E-6268-31C9-D277E188794E}"/>
          </ac:spMkLst>
        </pc:spChg>
        <pc:spChg chg="add del mod">
          <ac:chgData name="backhausmo92540" userId="11b204ab-a2c7-4a20-b339-8c7700ca4d5e" providerId="ADAL" clId="{5354A75C-B5CC-4207-8A1A-629C0913586D}" dt="2024-01-20T22:50:31.806" v="1285" actId="1076"/>
          <ac:spMkLst>
            <pc:docMk/>
            <pc:sldMk cId="1304175077" sldId="264"/>
            <ac:spMk id="7" creationId="{67634583-8D2F-94B4-A823-653F463E1580}"/>
          </ac:spMkLst>
        </pc:spChg>
        <pc:spChg chg="mod">
          <ac:chgData name="backhausmo92540" userId="11b204ab-a2c7-4a20-b339-8c7700ca4d5e" providerId="ADAL" clId="{5354A75C-B5CC-4207-8A1A-629C0913586D}" dt="2024-01-20T22:50:06.609" v="1266" actId="1076"/>
          <ac:spMkLst>
            <pc:docMk/>
            <pc:sldMk cId="1304175077" sldId="264"/>
            <ac:spMk id="8" creationId="{1F5BA0A6-B960-9A9A-F9CD-2055685DA8B4}"/>
          </ac:spMkLst>
        </pc:spChg>
        <pc:spChg chg="add 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9" creationId="{C0A50B61-5D4A-2860-D7FD-B2810E18C45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" creationId="{7AA14EDA-FA32-B044-A0E1-E52CCC3EAE3A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1" creationId="{9ADDCE56-3B2F-F656-44E0-3747B26F15B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" creationId="{37E42E66-E5B5-C4DA-590E-6911B418189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" creationId="{3C332596-5A3A-8B78-D7C4-01985EADC8F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" creationId="{5E0BB419-F164-C890-15F4-7A9FB77A8EF5}"/>
          </ac:spMkLst>
        </pc:spChg>
        <pc:spChg chg="add mod">
          <ac:chgData name="backhausmo92540" userId="11b204ab-a2c7-4a20-b339-8c7700ca4d5e" providerId="ADAL" clId="{5354A75C-B5CC-4207-8A1A-629C0913586D}" dt="2024-01-22T21:56:16.205" v="3173" actId="1076"/>
          <ac:spMkLst>
            <pc:docMk/>
            <pc:sldMk cId="1304175077" sldId="264"/>
            <ac:spMk id="15" creationId="{1DFA90F5-3D66-F6AE-4823-6FD9D36521B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5" creationId="{C4A82D3C-D63D-607E-3F08-F94CC68D5390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" creationId="{5D94C182-F352-49CE-EB4C-2FF4CAD2D988}"/>
          </ac:spMkLst>
        </pc:spChg>
        <pc:spChg chg="add mod">
          <ac:chgData name="backhausmo92540" userId="11b204ab-a2c7-4a20-b339-8c7700ca4d5e" providerId="ADAL" clId="{5354A75C-B5CC-4207-8A1A-629C0913586D}" dt="2024-01-22T21:56:40.122" v="3180" actId="1076"/>
          <ac:spMkLst>
            <pc:docMk/>
            <pc:sldMk cId="1304175077" sldId="264"/>
            <ac:spMk id="16" creationId="{91FFDE9C-362F-41E8-AE21-5E9F4AC90338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17" creationId="{7708CA01-0857-11EE-CE0A-54D3880E548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7" creationId="{E698FBF9-2DE6-168B-0567-ACFA3F2FB6BF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8" creationId="{09DC4AF3-1354-3E2F-D4C0-3D16BBF01863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18" creationId="{D530C177-1E67-EB4C-6B83-B579C31CB28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9" creationId="{1F354C7C-C5F5-0AA1-ADED-CF16A603E88B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19" creationId="{D39FE3DA-B0F6-0D5B-2BBC-8ADD71F22646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20" creationId="{637589BA-2655-9898-EABA-066E7C1D10A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0" creationId="{D73D25AE-0238-3F6C-58ED-B9E009D222DB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21" creationId="{813B5394-AB5C-B03F-70A1-0B32BB8EED4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1" creationId="{9975A50B-F18B-EECD-DC3D-CB26E28B2F01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22" creationId="{5FD4C27E-49CF-6E0B-7C39-550C951A855F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2" creationId="{60DC8851-A138-BB88-FA1D-727E8D3042E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3" creationId="{30ED8C10-EB38-F27C-0F51-D35F5A7D71F3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23" creationId="{867A3BDC-5193-2105-696B-2EBB3FFC3306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24" creationId="{2E60A9EF-F2ED-8084-4B74-5C67126F323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4" creationId="{E642189D-7D08-D225-F1C2-84B8B574FE6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5" creationId="{49D103EB-3172-1FBD-46C1-490C00D033AE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25" creationId="{77C413B6-2889-54AE-5A2C-68266129B130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26" creationId="{AF0A4E5D-E650-2D16-2064-B018A20B27D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6" creationId="{BD6347BC-C851-F3AC-E96D-DBB4E9023871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27" creationId="{732AC8F3-6F65-2A66-501A-719111FA60A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7" creationId="{E64DD75A-D3BE-ADE8-9881-EAAAF7B6338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8" creationId="{7162175A-5CF1-474B-18EE-382D4A538B8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29" creationId="{C2967087-BC18-40BE-1E06-CB4AE4314FA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30" creationId="{AE15F03B-581A-7C8D-5732-CB0FF5A45572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31" creationId="{04B6DC7F-FAC8-E1B9-49EF-94E2D971A9CA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31" creationId="{3F6561FC-016C-79F8-8908-FDC124796DA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32" creationId="{09F66C98-6500-9480-B477-2CF2FD2EAD18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32" creationId="{2E26F9D9-8B01-7EE7-73E8-AE99A6FD5466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33" creationId="{95DD0804-C8C2-E089-7F86-82B48B14AA0C}"/>
          </ac:spMkLst>
        </pc:spChg>
        <pc:spChg chg="add mod">
          <ac:chgData name="backhausmo92540" userId="11b204ab-a2c7-4a20-b339-8c7700ca4d5e" providerId="ADAL" clId="{5354A75C-B5CC-4207-8A1A-629C0913586D}" dt="2024-01-20T22:50:12.377" v="1268" actId="1076"/>
          <ac:spMkLst>
            <pc:docMk/>
            <pc:sldMk cId="1304175077" sldId="264"/>
            <ac:spMk id="34" creationId="{49ED4B10-1345-5E08-5AA2-EF4251EB4866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35" creationId="{A3ABCEE2-02C6-C1D0-AC6C-AB31BD6D282F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38" creationId="{409C755B-5BE5-73AA-DE3E-ABC64F0C40E3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39" creationId="{5446BA95-AEF8-6AF3-D8D5-4D5113751137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40" creationId="{99F9ED58-290C-D8E1-5B9F-1C900A6799F0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41" creationId="{41A7586A-6A29-FD7D-F20D-82AA60BEC556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42" creationId="{04B6CD0A-B7DC-3058-E957-D51FE7E22E2E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43" creationId="{06891888-95E1-C27F-2F01-A4846E50133F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44" creationId="{F65309ED-6015-DA52-E164-D518635883AD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45" creationId="{23816432-F003-6AAB-3EA1-7F0B197C8868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46" creationId="{1DFF2317-2207-756B-154A-D0D5A368F159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47" creationId="{74C6A497-950A-64A4-005D-B8C5DFBCC2B3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51" creationId="{A9D10AC7-0E94-0B7E-380A-8E99E836D7C9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52" creationId="{DCB62C4B-9769-20FB-127F-56B3CBDB96A6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53" creationId="{E01CBBBC-F166-79EB-C119-75E3B92AA8C6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54" creationId="{A34B25A5-5A5C-066C-38AF-833A790E71D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56" creationId="{0A0D7F5D-2AE0-89F2-169F-D3F18B658FA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57" creationId="{845BB7B9-A8CB-7056-17E1-45800912C0AE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57" creationId="{B84FB848-3BAF-2C08-27B7-FD42EFD7493B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58" creationId="{4E5F8C5C-A06F-5F9E-371F-626CCE4418F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58" creationId="{D996EEA6-BB8F-8968-FD0C-C2AF68AA457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59" creationId="{39E8B2CB-5C44-DC21-7491-59B389665998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59" creationId="{936926AC-A2A1-C786-0034-D2D7BDC0BD64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60" creationId="{99F2852A-1A99-D647-73E1-DB350148380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0" creationId="{AB9F0A03-C32B-7962-64C4-48D96F49A91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1" creationId="{543FC089-9536-9D09-0DBE-DAA29C4DA50B}"/>
          </ac:spMkLst>
        </pc:spChg>
        <pc:spChg chg="add mod">
          <ac:chgData name="backhausmo92540" userId="11b204ab-a2c7-4a20-b339-8c7700ca4d5e" providerId="ADAL" clId="{5354A75C-B5CC-4207-8A1A-629C0913586D}" dt="2024-01-22T21:56:32.614" v="3178" actId="1076"/>
          <ac:spMkLst>
            <pc:docMk/>
            <pc:sldMk cId="1304175077" sldId="264"/>
            <ac:spMk id="61" creationId="{E4F76177-C400-126E-6A2C-015EA44EC591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2" creationId="{99F050CC-8F96-6A52-08D2-1BADF082C99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3" creationId="{C8C6EC96-5D28-6559-E4D2-B5D0CE075A6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4" creationId="{BFB81838-8BC4-7628-3DD8-B2CDB28FA6E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5" creationId="{56FFDF6E-67B8-F496-ED73-49C5B7F76B2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6" creationId="{81C879FA-691F-202B-4C37-DB6F7536AB8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7" creationId="{9812561E-2B7E-358F-96F2-A5B01F4ECA0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8" creationId="{7A98A239-8F6E-2348-0924-81E15477149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69" creationId="{6F59916A-E829-62EA-9EB4-BD4354349933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0" creationId="{783BC1E4-0E70-573F-632C-D27E7E1A45F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1" creationId="{F3824890-5ECB-6E1C-C208-5C3164689423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2" creationId="{FEA8F918-CFE7-61B3-16CF-754B973A15C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3" creationId="{2848C8E7-5A56-A284-CAD0-F71244527FD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4" creationId="{309F80E3-4BC9-8CA4-97B6-8198A312113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5" creationId="{B433A7E5-7057-688F-9A96-118B3B8F379F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6" creationId="{B6C3CA42-42ED-0659-50DD-9730B24782C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7" creationId="{3E78F816-E475-9067-7275-D2E4368E4AE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8" creationId="{6E21F580-BA62-AE3E-50FD-054E37E455B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79" creationId="{63DF0AC6-CE58-8857-42AD-5E8EC520AEA0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0" creationId="{51E99926-3CE4-454B-BF51-F9388BE50F33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1" creationId="{CDF42121-B2B3-CFE6-E882-6EF6BB5197A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2" creationId="{7BD2DC3A-F4E2-88FF-C7CD-1124E194D31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3" creationId="{C64499A6-199F-4772-E8A0-22881E08288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84" creationId="{2E4187AB-631C-13A3-F527-A885C407A35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5" creationId="{BFBD9CF6-92F2-E8EB-C8D6-A116B57DDFB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6" creationId="{2CF706F6-88E6-6990-9326-45F6FF7B0CFA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7" creationId="{0F2E9A67-3D2B-A842-89AE-E856B5C25D00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8" creationId="{BB2709E6-DF38-F6E5-6F4E-E6B8203D8DC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99" creationId="{94081238-6A84-25B8-457D-54D45389720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0" creationId="{FCECC31F-23F2-733D-AA8D-4EDB72DC8EF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2" creationId="{E6ED3B00-742D-F7B5-A10D-42B465E26BB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3" creationId="{6418BA22-A687-0F37-8D86-6976704BFC2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4" creationId="{9B2274EB-EAE4-DD03-C8CE-2C1990D246D0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05" creationId="{E0C9ADD4-740F-7865-6E53-ABE227539F0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6" creationId="{2017E257-DCAF-11D0-73C7-3366CD67E4CA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7" creationId="{FDABD9E9-9283-3A8F-D6A3-7F8B7C21CB9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8" creationId="{C21E4831-D720-2219-76A6-0E3A951E195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29" creationId="{72D8DF43-3992-3572-4A00-31A680D0AD4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0" creationId="{04DD2494-DDDC-B3D9-DE66-FEBE62AF9C4F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1" creationId="{A6FFB5E6-082C-13F6-D7A4-329A7A3ED08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2" creationId="{FFD1366B-5A3E-58D5-1A7D-021D981B3E8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3" creationId="{AC310EB2-3CCC-CB28-3B65-232C68BA080D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4" creationId="{5D359DCC-79D8-F804-1859-0049B5038C31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5" creationId="{628EE7E5-0C1D-1D37-47B0-FB4E44A2C9E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6" creationId="{E9187677-AE15-47BF-8A88-68C3C4D6D33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7" creationId="{9E4F82B7-034A-651B-B468-5938903F888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8" creationId="{FA53C894-838C-B342-C335-76AF1A46B711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39" creationId="{B3887AD9-33A9-8D16-E98E-C23ABDB38EC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0" creationId="{4EA4D9F8-1725-A448-3687-670817DE68C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1" creationId="{8BC26AD1-6B0B-F2ED-335B-5E7414038BB2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2" creationId="{5345637E-EBCC-392C-E22C-EFE835AF0BCB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3" creationId="{AC8D6FA2-4394-9B1A-4374-962DB63AAAC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4" creationId="{31ACBCD2-01CA-1992-404B-270D0118B54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5" creationId="{6FD30467-9579-4890-3BBD-700CDAE0971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6" creationId="{58044E72-4CEE-54C7-3703-5CDC4DBD162C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7" creationId="{35341A42-AD99-6C22-4E88-046309A8A81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48" creationId="{25BAEEA1-CD6F-3060-A857-3E6B9D7632FE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59" creationId="{31F5D9EF-D4FF-3913-5280-A6AD4F2F99E9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0" creationId="{BB54700B-4A1B-8C07-1E58-A9F2FDD011B4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1" creationId="{1229D326-DA68-59D6-C5AE-78064CBDF648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2" creationId="{7F8FD9F0-34E9-E035-BFC7-B119804D3325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3" creationId="{985A3964-D1DF-F8D5-F020-0487C5788447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4" creationId="{61B38BB6-D047-7EA0-140C-ABDD719179C6}"/>
          </ac:spMkLst>
        </pc:spChg>
        <pc:spChg chg="add del">
          <ac:chgData name="backhausmo92540" userId="11b204ab-a2c7-4a20-b339-8c7700ca4d5e" providerId="ADAL" clId="{5354A75C-B5CC-4207-8A1A-629C0913586D}" dt="2024-01-20T22:49:13" v="1208" actId="478"/>
          <ac:spMkLst>
            <pc:docMk/>
            <pc:sldMk cId="1304175077" sldId="264"/>
            <ac:spMk id="165" creationId="{FC9119BE-50C3-C45F-14B5-4DCAF9C354C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69" creationId="{3F7DCE09-A194-06BE-536E-0A27EC51D2D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0" creationId="{E8E40FCA-6587-9AB5-D6D7-B5D6416A1FB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1" creationId="{A7BC8635-AA59-7EE4-625A-3FC51EF348A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2" creationId="{03D166A0-E688-7CEA-58C7-6CCC64BB93A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3" creationId="{3EC84FC4-EEF6-A031-4937-27067BFD30A3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4" creationId="{EA23BC71-1622-9EA0-4B56-C20719718272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5" creationId="{94DEE44E-A24B-B948-464B-74DA28F8889B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6" creationId="{CB0CE20E-2EC0-9A5C-6B12-2770236B958F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7" creationId="{2FC040D3-36AB-7254-9352-6BE44737AB8B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78" creationId="{EF022192-B952-CC0E-D98F-E20B682FF3B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82" creationId="{8BF98454-75A5-BEA7-64DA-22764DC5FC9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83" creationId="{078DA32E-D614-FDE4-DA6D-B98EF60331CC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84" creationId="{40576167-E675-D0A9-1343-C0423D63F6F7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185" creationId="{D7D8A8F3-9CDB-8765-CC5D-476D1B79EC2F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09" creationId="{6BEB6A8D-34E4-180A-DEFB-32DC8B18FB5D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0" creationId="{54C1CF7C-F976-781B-8DCD-128ADBC94043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1" creationId="{83FFF6D4-F10A-0FB0-FD25-8129CEF18279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2" creationId="{D0F68A1F-720B-32BD-1EDC-DD8A5B00CD7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3" creationId="{156A01E2-9051-F004-C016-CA06B5237115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4" creationId="{F825454D-00B3-B562-614B-40C5D6BC0CA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5" creationId="{3101405E-B3B1-994C-DA0D-3C2C6A9CFB5E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6" creationId="{EFF30389-0901-27A9-2238-FEF4B5D484E5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7" creationId="{3986C1C4-75D4-AFE5-9E48-15E17CC4138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18" creationId="{3CEF4A23-7848-183D-0036-CA252D72E751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2" creationId="{2A59ADB6-FB13-2CE6-A9A9-4EDEDEDAFFB5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3" creationId="{B80C6AE4-CFB7-4181-790C-DFF31D8CCAE3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4" creationId="{EDCA20A8-BEF2-904C-7A0F-40ECBD01351A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5" creationId="{282BAFE8-239E-852B-9625-1D6181791670}"/>
          </ac:spMkLst>
        </pc:spChg>
        <pc:spChg chg="mod">
          <ac:chgData name="backhausmo92540" userId="11b204ab-a2c7-4a20-b339-8c7700ca4d5e" providerId="ADAL" clId="{5354A75C-B5CC-4207-8A1A-629C0913586D}" dt="2024-01-20T22:50:26.076" v="1284" actId="1038"/>
          <ac:spMkLst>
            <pc:docMk/>
            <pc:sldMk cId="1304175077" sldId="264"/>
            <ac:spMk id="228" creationId="{E00D9052-79DA-1956-97C7-A8E7C80408B0}"/>
          </ac:spMkLst>
        </pc:sp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28" creationId="{5B967C0E-4050-A685-B57E-3B70359B1E2A}"/>
          </ac:cxnSpMkLst>
        </pc:cxn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29" creationId="{9DB866CF-A79F-32F4-0BBD-9C3DDA5D33D1}"/>
          </ac:cxnSpMkLst>
        </pc:cxn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30" creationId="{D3B3D205-A22C-563E-65D6-C73C9430D335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33" creationId="{A7879C8A-00DA-A115-117A-2B2858A39C8E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35" creationId="{468BE73A-D6EF-C0EC-53DE-743F0214990D}"/>
          </ac:cxnSpMkLst>
        </pc:cxn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36" creationId="{08BE7A5B-11BF-57B3-49FB-6876ECA60197}"/>
          </ac:cxnSpMkLst>
        </pc:cxn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37" creationId="{888C2E67-5AF9-A8A3-1EC2-CEC2DDE11C51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38" creationId="{DAC0C81C-829E-6B1B-BBB8-1C7C8E84ECE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0" creationId="{4C803093-95C1-B834-35BF-7E5D5442989C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2" creationId="{50FC8070-BE5C-1485-7F59-C2A24D7717B8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4" creationId="{C481B8C5-4BD7-7621-D7B7-3511A5D495D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6" creationId="{6B9EB9AB-96FE-4242-F430-EAAA0D76729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48" creationId="{545DC110-DD6C-4DCD-69A7-A88B20ED6C04}"/>
          </ac:cxnSpMkLst>
        </pc:cxn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48" creationId="{8B6903D9-9D3C-DF53-3C3F-5499E6CCC258}"/>
          </ac:cxnSpMkLst>
        </pc:cxn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49" creationId="{6B7C4A85-621F-6A43-5D41-19AB4C5BE2EC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50" creationId="{4804FC00-3D11-1230-27AE-3A14EFBF6447}"/>
          </ac:cxnSpMkLst>
        </pc:cxn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50" creationId="{7CF677FD-08E2-04A9-BC31-0FDF4A94989D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52" creationId="{88DE1E6F-BDA4-A66A-6232-B0390AE9318D}"/>
          </ac:cxnSpMkLst>
        </pc:cxn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55" creationId="{2B5D0597-0B7D-C872-559B-69FE71B80E17}"/>
          </ac:cxnSpMkLst>
        </pc:cxnChg>
        <pc:cxnChg chg="add mod">
          <ac:chgData name="backhausmo92540" userId="11b204ab-a2c7-4a20-b339-8c7700ca4d5e" providerId="ADAL" clId="{5354A75C-B5CC-4207-8A1A-629C0913586D}" dt="2024-01-22T21:56:32.614" v="3178" actId="1076"/>
          <ac:cxnSpMkLst>
            <pc:docMk/>
            <pc:sldMk cId="1304175077" sldId="264"/>
            <ac:cxnSpMk id="56" creationId="{AFE72A26-A5A5-ACCA-6645-19B28670DF18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85" creationId="{DC48EDD5-B3AF-AF16-7382-4D6FB75EF69C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87" creationId="{A20F6B50-5DB5-860F-13C3-435A469E9D6D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89" creationId="{8C7412C9-87BF-9EB7-097C-FCA6DE608729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91" creationId="{CF121381-0C90-8439-4C04-8BF572B96FF9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93" creationId="{3A2943EE-6938-F047-6305-154550CC9D5F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94" creationId="{E4A00B60-A540-FC28-7882-150CB7AB1E80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08" creationId="{386DA3D2-1E0E-786F-AF3C-66477DDBC1FF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0" creationId="{03637CB9-BD81-F4C9-F043-E5AAC27350FA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2" creationId="{179366E3-64B9-D80D-E1D3-C15508488A5D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4" creationId="{FC5EE5B3-9166-694F-E645-941F78090752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6" creationId="{33954B5E-CBF4-0117-E45A-45174BBA1AAE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19" creationId="{0E44F8F9-530D-BEB0-BFA9-1E1327D46E58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21" creationId="{ACDEDD51-2B80-D36A-D582-46DD6A9B85A1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23" creationId="{40FCD263-1C95-DCCF-B80B-047EDB28FAC2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49" creationId="{3356231F-4024-6D65-0880-1F9813FAC41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0" creationId="{C45773ED-C85D-D8A7-E110-8925E3DF1366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1" creationId="{11E1D128-214C-4D4D-11C0-D68626B72F3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2" creationId="{F0F619EE-2DCF-03DD-5712-CCA05431633B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3" creationId="{4ADB7121-6F21-A788-B995-FBE6AD8AC1E6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4" creationId="{B538FF5F-0C6C-D3E0-AE89-C0D8B6C5301F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5" creationId="{A9F3498A-0517-0E20-C4F4-42FA4063C4C5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6" creationId="{74F25FAD-77D4-5AC9-C00B-AADE3BECBAA3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7" creationId="{2EA8A3C6-C9D5-0440-2E26-4FD1998038A0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58" creationId="{D1BADE55-4E20-C4DF-341A-42960FBC1FE2}"/>
          </ac:cxnSpMkLst>
        </pc:cxnChg>
        <pc:cxnChg chg="add del mod">
          <ac:chgData name="backhausmo92540" userId="11b204ab-a2c7-4a20-b339-8c7700ca4d5e" providerId="ADAL" clId="{5354A75C-B5CC-4207-8A1A-629C0913586D}" dt="2024-01-20T22:49:13" v="1208" actId="478"/>
          <ac:cxnSpMkLst>
            <pc:docMk/>
            <pc:sldMk cId="1304175077" sldId="264"/>
            <ac:cxnSpMk id="167" creationId="{E4643B4E-E954-5530-3AF1-EDB622A56BAA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79" creationId="{44969748-BCE6-77B3-79A8-83C7A21960DD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80" creationId="{2DEB63F1-65CA-40D0-D430-5C7C06B84769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81" creationId="{F1CD2217-4444-BB9A-8F96-55E4326A20DB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87" creationId="{6F9E7400-CDC5-B62E-272E-626A5E8FD5B2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189" creationId="{EA8C76E4-3D09-9498-DC1E-C330AD5F27DE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19" creationId="{1BDD6AB7-CCB0-BEF3-3956-36AF2B122188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20" creationId="{34E6E66F-33DC-ED93-1796-2F488BC1BDF2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21" creationId="{4890713F-4137-8E29-E1C4-CF91194CD1EA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26" creationId="{73508EFA-CC12-9DAC-D822-6481D8942E4F}"/>
          </ac:cxnSpMkLst>
        </pc:cxnChg>
        <pc:cxnChg chg="mod">
          <ac:chgData name="backhausmo92540" userId="11b204ab-a2c7-4a20-b339-8c7700ca4d5e" providerId="ADAL" clId="{5354A75C-B5CC-4207-8A1A-629C0913586D}" dt="2024-01-20T22:50:26.076" v="1284" actId="1038"/>
          <ac:cxnSpMkLst>
            <pc:docMk/>
            <pc:sldMk cId="1304175077" sldId="264"/>
            <ac:cxnSpMk id="227" creationId="{971F11B6-0C93-E2F2-82D3-F94BAC3BA6D0}"/>
          </ac:cxnSpMkLst>
        </pc:cxnChg>
      </pc:sldChg>
      <pc:sldChg chg="addSp delSp modSp mod modShow">
        <pc:chgData name="backhausmo92540" userId="11b204ab-a2c7-4a20-b339-8c7700ca4d5e" providerId="ADAL" clId="{5354A75C-B5CC-4207-8A1A-629C0913586D}" dt="2024-01-22T22:00:29.399" v="3301" actId="20577"/>
        <pc:sldMkLst>
          <pc:docMk/>
          <pc:sldMk cId="3126970528" sldId="265"/>
        </pc:sldMkLst>
        <pc:spChg chg="mod">
          <ac:chgData name="backhausmo92540" userId="11b204ab-a2c7-4a20-b339-8c7700ca4d5e" providerId="ADAL" clId="{5354A75C-B5CC-4207-8A1A-629C0913586D}" dt="2024-01-22T17:21:55.144" v="1402" actId="20577"/>
          <ac:spMkLst>
            <pc:docMk/>
            <pc:sldMk cId="3126970528" sldId="265"/>
            <ac:spMk id="2" creationId="{099D82CA-1540-1644-00A7-5682716957F9}"/>
          </ac:spMkLst>
        </pc:spChg>
        <pc:graphicFrameChg chg="add mod modGraphic">
          <ac:chgData name="backhausmo92540" userId="11b204ab-a2c7-4a20-b339-8c7700ca4d5e" providerId="ADAL" clId="{5354A75C-B5CC-4207-8A1A-629C0913586D}" dt="2024-01-22T17:28:37.532" v="1556" actId="20577"/>
          <ac:graphicFrameMkLst>
            <pc:docMk/>
            <pc:sldMk cId="3126970528" sldId="265"/>
            <ac:graphicFrameMk id="8" creationId="{8AE68755-6C5F-1EF4-0BA5-A16920CBFB4B}"/>
          </ac:graphicFrameMkLst>
        </pc:graphicFrameChg>
        <pc:graphicFrameChg chg="add mod modGraphic">
          <ac:chgData name="backhausmo92540" userId="11b204ab-a2c7-4a20-b339-8c7700ca4d5e" providerId="ADAL" clId="{5354A75C-B5CC-4207-8A1A-629C0913586D}" dt="2024-01-22T22:00:29.399" v="3301" actId="20577"/>
          <ac:graphicFrameMkLst>
            <pc:docMk/>
            <pc:sldMk cId="3126970528" sldId="265"/>
            <ac:graphicFrameMk id="19" creationId="{20FC1AFA-F702-91D6-0BC8-B539B86B8AF0}"/>
          </ac:graphicFrameMkLst>
        </pc:graphicFrameChg>
        <pc:picChg chg="del">
          <ac:chgData name="backhausmo92540" userId="11b204ab-a2c7-4a20-b339-8c7700ca4d5e" providerId="ADAL" clId="{5354A75C-B5CC-4207-8A1A-629C0913586D}" dt="2024-01-22T17:22:03.357" v="1406" actId="478"/>
          <ac:picMkLst>
            <pc:docMk/>
            <pc:sldMk cId="3126970528" sldId="265"/>
            <ac:picMk id="4" creationId="{9A04A308-8E97-081A-B23D-469FE5D18BB9}"/>
          </ac:picMkLst>
        </pc:picChg>
        <pc:picChg chg="del mod">
          <ac:chgData name="backhausmo92540" userId="11b204ab-a2c7-4a20-b339-8c7700ca4d5e" providerId="ADAL" clId="{5354A75C-B5CC-4207-8A1A-629C0913586D}" dt="2024-01-22T17:22:02.994" v="1405" actId="478"/>
          <ac:picMkLst>
            <pc:docMk/>
            <pc:sldMk cId="3126970528" sldId="265"/>
            <ac:picMk id="5" creationId="{0D4AA13A-70A6-1412-4726-CE82D4805E40}"/>
          </ac:picMkLst>
        </pc:picChg>
        <pc:picChg chg="add mod">
          <ac:chgData name="backhausmo92540" userId="11b204ab-a2c7-4a20-b339-8c7700ca4d5e" providerId="ADAL" clId="{5354A75C-B5CC-4207-8A1A-629C0913586D}" dt="2024-01-22T21:58:54.122" v="3259" actId="14100"/>
          <ac:picMkLst>
            <pc:docMk/>
            <pc:sldMk cId="3126970528" sldId="265"/>
            <ac:picMk id="5" creationId="{499F2D55-7D7D-7D80-8275-778D55B7F5D6}"/>
          </ac:picMkLst>
        </pc:picChg>
        <pc:picChg chg="del">
          <ac:chgData name="backhausmo92540" userId="11b204ab-a2c7-4a20-b339-8c7700ca4d5e" providerId="ADAL" clId="{5354A75C-B5CC-4207-8A1A-629C0913586D}" dt="2024-01-22T17:22:05.935" v="1410" actId="478"/>
          <ac:picMkLst>
            <pc:docMk/>
            <pc:sldMk cId="3126970528" sldId="265"/>
            <ac:picMk id="6" creationId="{517B1AE0-95EC-8C34-1A3C-8C86CA7278AA}"/>
          </ac:picMkLst>
        </pc:picChg>
        <pc:picChg chg="del">
          <ac:chgData name="backhausmo92540" userId="11b204ab-a2c7-4a20-b339-8c7700ca4d5e" providerId="ADAL" clId="{5354A75C-B5CC-4207-8A1A-629C0913586D}" dt="2024-01-22T17:22:04.568" v="1408" actId="478"/>
          <ac:picMkLst>
            <pc:docMk/>
            <pc:sldMk cId="3126970528" sldId="265"/>
            <ac:picMk id="7" creationId="{35489B12-4344-4010-16A5-9AF178ED8294}"/>
          </ac:picMkLst>
        </pc:picChg>
        <pc:picChg chg="add mod">
          <ac:chgData name="backhausmo92540" userId="11b204ab-a2c7-4a20-b339-8c7700ca4d5e" providerId="ADAL" clId="{5354A75C-B5CC-4207-8A1A-629C0913586D}" dt="2024-01-22T21:59:55.142" v="3263" actId="14100"/>
          <ac:picMkLst>
            <pc:docMk/>
            <pc:sldMk cId="3126970528" sldId="265"/>
            <ac:picMk id="7" creationId="{4E55BDF6-8F9E-1A09-CA32-FFB5351F0F56}"/>
          </ac:picMkLst>
        </pc:picChg>
        <pc:picChg chg="add del mod">
          <ac:chgData name="backhausmo92540" userId="11b204ab-a2c7-4a20-b339-8c7700ca4d5e" providerId="ADAL" clId="{5354A75C-B5CC-4207-8A1A-629C0913586D}" dt="2024-01-22T17:22:03.735" v="1407" actId="478"/>
          <ac:picMkLst>
            <pc:docMk/>
            <pc:sldMk cId="3126970528" sldId="265"/>
            <ac:picMk id="9" creationId="{E5F93B26-E435-2765-691A-893117F5A95D}"/>
          </ac:picMkLst>
        </pc:picChg>
        <pc:picChg chg="add del mod">
          <ac:chgData name="backhausmo92540" userId="11b204ab-a2c7-4a20-b339-8c7700ca4d5e" providerId="ADAL" clId="{5354A75C-B5CC-4207-8A1A-629C0913586D}" dt="2024-01-22T17:31:13.073" v="1591" actId="478"/>
          <ac:picMkLst>
            <pc:docMk/>
            <pc:sldMk cId="3126970528" sldId="265"/>
            <ac:picMk id="10" creationId="{3A232E22-EEAD-23F8-6149-AAB16362594F}"/>
          </ac:picMkLst>
        </pc:picChg>
        <pc:picChg chg="add del mod">
          <ac:chgData name="backhausmo92540" userId="11b204ab-a2c7-4a20-b339-8c7700ca4d5e" providerId="ADAL" clId="{5354A75C-B5CC-4207-8A1A-629C0913586D}" dt="2024-01-22T17:22:04.945" v="1409" actId="478"/>
          <ac:picMkLst>
            <pc:docMk/>
            <pc:sldMk cId="3126970528" sldId="265"/>
            <ac:picMk id="11" creationId="{3642FD54-43BB-1BB2-68AB-C79566E7DF8A}"/>
          </ac:picMkLst>
        </pc:picChg>
        <pc:picChg chg="add del mod">
          <ac:chgData name="backhausmo92540" userId="11b204ab-a2c7-4a20-b339-8c7700ca4d5e" providerId="ADAL" clId="{5354A75C-B5CC-4207-8A1A-629C0913586D}" dt="2024-01-22T17:31:14.007" v="1592" actId="478"/>
          <ac:picMkLst>
            <pc:docMk/>
            <pc:sldMk cId="3126970528" sldId="265"/>
            <ac:picMk id="12" creationId="{360194C5-30E0-38FD-2DF1-F6199FCAB5B6}"/>
          </ac:picMkLst>
        </pc:picChg>
        <pc:picChg chg="add mod">
          <ac:chgData name="backhausmo92540" userId="11b204ab-a2c7-4a20-b339-8c7700ca4d5e" providerId="ADAL" clId="{5354A75C-B5CC-4207-8A1A-629C0913586D}" dt="2024-01-22T17:31:44.737" v="1603" actId="14100"/>
          <ac:picMkLst>
            <pc:docMk/>
            <pc:sldMk cId="3126970528" sldId="265"/>
            <ac:picMk id="13" creationId="{BBCFD448-AC7C-4080-8FDF-7AA7D9352B86}"/>
          </ac:picMkLst>
        </pc:picChg>
        <pc:picChg chg="add mod">
          <ac:chgData name="backhausmo92540" userId="11b204ab-a2c7-4a20-b339-8c7700ca4d5e" providerId="ADAL" clId="{5354A75C-B5CC-4207-8A1A-629C0913586D}" dt="2024-01-22T17:32:00.867" v="1609" actId="14100"/>
          <ac:picMkLst>
            <pc:docMk/>
            <pc:sldMk cId="3126970528" sldId="265"/>
            <ac:picMk id="14" creationId="{C3FB06D1-5736-A38F-D24F-4F6226109593}"/>
          </ac:picMkLst>
        </pc:picChg>
        <pc:picChg chg="add mod ord">
          <ac:chgData name="backhausmo92540" userId="11b204ab-a2c7-4a20-b339-8c7700ca4d5e" providerId="ADAL" clId="{5354A75C-B5CC-4207-8A1A-629C0913586D}" dt="2024-01-22T17:31:38.053" v="1600" actId="167"/>
          <ac:picMkLst>
            <pc:docMk/>
            <pc:sldMk cId="3126970528" sldId="265"/>
            <ac:picMk id="15" creationId="{D222ECC8-B22F-B2F8-7B66-4FC4187AF0A3}"/>
          </ac:picMkLst>
        </pc:picChg>
        <pc:picChg chg="add mod ord">
          <ac:chgData name="backhausmo92540" userId="11b204ab-a2c7-4a20-b339-8c7700ca4d5e" providerId="ADAL" clId="{5354A75C-B5CC-4207-8A1A-629C0913586D}" dt="2024-01-22T17:31:53.464" v="1606" actId="167"/>
          <ac:picMkLst>
            <pc:docMk/>
            <pc:sldMk cId="3126970528" sldId="265"/>
            <ac:picMk id="16" creationId="{DA629E19-59B3-E44A-1EDA-EA30829E08FF}"/>
          </ac:picMkLst>
        </pc:picChg>
        <pc:picChg chg="add mod">
          <ac:chgData name="backhausmo92540" userId="11b204ab-a2c7-4a20-b339-8c7700ca4d5e" providerId="ADAL" clId="{5354A75C-B5CC-4207-8A1A-629C0913586D}" dt="2024-01-22T17:32:08.404" v="1610"/>
          <ac:picMkLst>
            <pc:docMk/>
            <pc:sldMk cId="3126970528" sldId="265"/>
            <ac:picMk id="17" creationId="{4B8F3631-747B-9D74-79B6-D60304053935}"/>
          </ac:picMkLst>
        </pc:picChg>
        <pc:picChg chg="add del mod">
          <ac:chgData name="backhausmo92540" userId="11b204ab-a2c7-4a20-b339-8c7700ca4d5e" providerId="ADAL" clId="{5354A75C-B5CC-4207-8A1A-629C0913586D}" dt="2024-01-22T17:32:17.932" v="1612" actId="478"/>
          <ac:picMkLst>
            <pc:docMk/>
            <pc:sldMk cId="3126970528" sldId="265"/>
            <ac:picMk id="18" creationId="{39BF4B3E-2333-9050-DB16-4697E4AACDC5}"/>
          </ac:picMkLst>
        </pc:picChg>
      </pc:sldChg>
      <pc:sldChg chg="addSp delSp modSp mod">
        <pc:chgData name="backhausmo92540" userId="11b204ab-a2c7-4a20-b339-8c7700ca4d5e" providerId="ADAL" clId="{5354A75C-B5CC-4207-8A1A-629C0913586D}" dt="2024-01-22T17:39:09.927" v="1760" actId="1076"/>
        <pc:sldMkLst>
          <pc:docMk/>
          <pc:sldMk cId="3804692771" sldId="266"/>
        </pc:sldMkLst>
        <pc:spChg chg="mod">
          <ac:chgData name="backhausmo92540" userId="11b204ab-a2c7-4a20-b339-8c7700ca4d5e" providerId="ADAL" clId="{5354A75C-B5CC-4207-8A1A-629C0913586D}" dt="2024-01-22T17:35:12.226" v="1694" actId="20577"/>
          <ac:spMkLst>
            <pc:docMk/>
            <pc:sldMk cId="3804692771" sldId="266"/>
            <ac:spMk id="2" creationId="{72230FAD-8435-94D3-A8D3-563656C7C967}"/>
          </ac:spMkLst>
        </pc:spChg>
        <pc:spChg chg="add mod">
          <ac:chgData name="backhausmo92540" userId="11b204ab-a2c7-4a20-b339-8c7700ca4d5e" providerId="ADAL" clId="{5354A75C-B5CC-4207-8A1A-629C0913586D}" dt="2024-01-22T17:37:40.312" v="1754" actId="20577"/>
          <ac:spMkLst>
            <pc:docMk/>
            <pc:sldMk cId="3804692771" sldId="266"/>
            <ac:spMk id="4" creationId="{C5174429-41B4-578D-1928-3946CFEA34D0}"/>
          </ac:spMkLst>
        </pc:spChg>
        <pc:picChg chg="mod">
          <ac:chgData name="backhausmo92540" userId="11b204ab-a2c7-4a20-b339-8c7700ca4d5e" providerId="ADAL" clId="{5354A75C-B5CC-4207-8A1A-629C0913586D}" dt="2024-01-22T17:35:36.209" v="1700" actId="1076"/>
          <ac:picMkLst>
            <pc:docMk/>
            <pc:sldMk cId="3804692771" sldId="266"/>
            <ac:picMk id="5" creationId="{605C5078-354F-B2DE-3572-134DC54E8EAE}"/>
          </ac:picMkLst>
        </pc:picChg>
        <pc:picChg chg="mod">
          <ac:chgData name="backhausmo92540" userId="11b204ab-a2c7-4a20-b339-8c7700ca4d5e" providerId="ADAL" clId="{5354A75C-B5CC-4207-8A1A-629C0913586D}" dt="2024-01-22T17:35:41.170" v="1702" actId="14100"/>
          <ac:picMkLst>
            <pc:docMk/>
            <pc:sldMk cId="3804692771" sldId="266"/>
            <ac:picMk id="6" creationId="{DFAC4D7C-0F6F-8F19-7664-16463F452447}"/>
          </ac:picMkLst>
        </pc:picChg>
        <pc:picChg chg="del">
          <ac:chgData name="backhausmo92540" userId="11b204ab-a2c7-4a20-b339-8c7700ca4d5e" providerId="ADAL" clId="{5354A75C-B5CC-4207-8A1A-629C0913586D}" dt="2024-01-22T17:35:24.426" v="1696" actId="478"/>
          <ac:picMkLst>
            <pc:docMk/>
            <pc:sldMk cId="3804692771" sldId="266"/>
            <ac:picMk id="7" creationId="{A0421EC2-5B2F-C320-3AE7-A30C0E2D3196}"/>
          </ac:picMkLst>
        </pc:picChg>
        <pc:picChg chg="add mod">
          <ac:chgData name="backhausmo92540" userId="11b204ab-a2c7-4a20-b339-8c7700ca4d5e" providerId="ADAL" clId="{5354A75C-B5CC-4207-8A1A-629C0913586D}" dt="2024-01-22T17:39:09.927" v="1760" actId="1076"/>
          <ac:picMkLst>
            <pc:docMk/>
            <pc:sldMk cId="3804692771" sldId="266"/>
            <ac:picMk id="9" creationId="{ADD6CB0F-B369-0D8C-58C8-B97608BED404}"/>
          </ac:picMkLst>
        </pc:picChg>
      </pc:sldChg>
      <pc:sldChg chg="addSp delSp modSp mod">
        <pc:chgData name="backhausmo92540" userId="11b204ab-a2c7-4a20-b339-8c7700ca4d5e" providerId="ADAL" clId="{5354A75C-B5CC-4207-8A1A-629C0913586D}" dt="2024-01-22T18:03:49.050" v="2157" actId="478"/>
        <pc:sldMkLst>
          <pc:docMk/>
          <pc:sldMk cId="2289278137" sldId="267"/>
        </pc:sldMkLst>
        <pc:spChg chg="mod">
          <ac:chgData name="backhausmo92540" userId="11b204ab-a2c7-4a20-b339-8c7700ca4d5e" providerId="ADAL" clId="{5354A75C-B5CC-4207-8A1A-629C0913586D}" dt="2024-01-22T17:39:21.667" v="1773" actId="20577"/>
          <ac:spMkLst>
            <pc:docMk/>
            <pc:sldMk cId="2289278137" sldId="267"/>
            <ac:spMk id="2" creationId="{3019AF06-C591-1FE5-F4EF-B154FBFC3698}"/>
          </ac:spMkLst>
        </pc:spChg>
        <pc:graphicFrameChg chg="add del mod modGraphic">
          <ac:chgData name="backhausmo92540" userId="11b204ab-a2c7-4a20-b339-8c7700ca4d5e" providerId="ADAL" clId="{5354A75C-B5CC-4207-8A1A-629C0913586D}" dt="2024-01-22T18:01:00.351" v="2102" actId="20577"/>
          <ac:graphicFrameMkLst>
            <pc:docMk/>
            <pc:sldMk cId="2289278137" sldId="267"/>
            <ac:graphicFrameMk id="7" creationId="{C4032A67-9E89-D181-DEBC-6F43DE596020}"/>
          </ac:graphicFrameMkLst>
        </pc:graphicFrameChg>
        <pc:picChg chg="del">
          <ac:chgData name="backhausmo92540" userId="11b204ab-a2c7-4a20-b339-8c7700ca4d5e" providerId="ADAL" clId="{5354A75C-B5CC-4207-8A1A-629C0913586D}" dt="2024-01-22T17:58:10.137" v="2054" actId="478"/>
          <ac:picMkLst>
            <pc:docMk/>
            <pc:sldMk cId="2289278137" sldId="267"/>
            <ac:picMk id="4" creationId="{81E81547-9855-CB44-5F59-9E875CB839D0}"/>
          </ac:picMkLst>
        </pc:picChg>
        <pc:picChg chg="del">
          <ac:chgData name="backhausmo92540" userId="11b204ab-a2c7-4a20-b339-8c7700ca4d5e" providerId="ADAL" clId="{5354A75C-B5CC-4207-8A1A-629C0913586D}" dt="2024-01-22T17:58:07.878" v="2052" actId="478"/>
          <ac:picMkLst>
            <pc:docMk/>
            <pc:sldMk cId="2289278137" sldId="267"/>
            <ac:picMk id="5" creationId="{188A3AF4-5126-5537-97C7-107AE155A517}"/>
          </ac:picMkLst>
        </pc:picChg>
        <pc:picChg chg="add del mod">
          <ac:chgData name="backhausmo92540" userId="11b204ab-a2c7-4a20-b339-8c7700ca4d5e" providerId="ADAL" clId="{5354A75C-B5CC-4207-8A1A-629C0913586D}" dt="2024-01-22T17:58:09.619" v="2053" actId="478"/>
          <ac:picMkLst>
            <pc:docMk/>
            <pc:sldMk cId="2289278137" sldId="267"/>
            <ac:picMk id="6" creationId="{03DE5078-00DF-C45A-A65C-886E8286954B}"/>
          </ac:picMkLst>
        </pc:picChg>
        <pc:picChg chg="add mod">
          <ac:chgData name="backhausmo92540" userId="11b204ab-a2c7-4a20-b339-8c7700ca4d5e" providerId="ADAL" clId="{5354A75C-B5CC-4207-8A1A-629C0913586D}" dt="2024-01-22T18:00:49.702" v="2097" actId="14100"/>
          <ac:picMkLst>
            <pc:docMk/>
            <pc:sldMk cId="2289278137" sldId="267"/>
            <ac:picMk id="8" creationId="{063E7281-639D-E110-C152-2EB50DFA6187}"/>
          </ac:picMkLst>
        </pc:picChg>
        <pc:picChg chg="add mod">
          <ac:chgData name="backhausmo92540" userId="11b204ab-a2c7-4a20-b339-8c7700ca4d5e" providerId="ADAL" clId="{5354A75C-B5CC-4207-8A1A-629C0913586D}" dt="2024-01-22T18:00:56.624" v="2100" actId="14100"/>
          <ac:picMkLst>
            <pc:docMk/>
            <pc:sldMk cId="2289278137" sldId="267"/>
            <ac:picMk id="9" creationId="{236C8E5D-6736-BD64-26BA-A7DED6C9491C}"/>
          </ac:picMkLst>
        </pc:picChg>
        <pc:picChg chg="add del mod">
          <ac:chgData name="backhausmo92540" userId="11b204ab-a2c7-4a20-b339-8c7700ca4d5e" providerId="ADAL" clId="{5354A75C-B5CC-4207-8A1A-629C0913586D}" dt="2024-01-22T18:03:48.453" v="2156" actId="478"/>
          <ac:picMkLst>
            <pc:docMk/>
            <pc:sldMk cId="2289278137" sldId="267"/>
            <ac:picMk id="11" creationId="{702D85BE-018D-C8D2-0815-961464718B52}"/>
          </ac:picMkLst>
        </pc:picChg>
        <pc:picChg chg="add del mod">
          <ac:chgData name="backhausmo92540" userId="11b204ab-a2c7-4a20-b339-8c7700ca4d5e" providerId="ADAL" clId="{5354A75C-B5CC-4207-8A1A-629C0913586D}" dt="2024-01-22T18:03:49.050" v="2157" actId="478"/>
          <ac:picMkLst>
            <pc:docMk/>
            <pc:sldMk cId="2289278137" sldId="267"/>
            <ac:picMk id="13" creationId="{83D067AC-1C7F-5E9E-C570-25531B891439}"/>
          </ac:picMkLst>
        </pc:picChg>
      </pc:sldChg>
      <pc:sldChg chg="delSp del mod">
        <pc:chgData name="backhausmo92540" userId="11b204ab-a2c7-4a20-b339-8c7700ca4d5e" providerId="ADAL" clId="{5354A75C-B5CC-4207-8A1A-629C0913586D}" dt="2024-01-22T18:01:30.394" v="2111" actId="47"/>
        <pc:sldMkLst>
          <pc:docMk/>
          <pc:sldMk cId="1271510168" sldId="268"/>
        </pc:sldMkLst>
        <pc:picChg chg="del">
          <ac:chgData name="backhausmo92540" userId="11b204ab-a2c7-4a20-b339-8c7700ca4d5e" providerId="ADAL" clId="{5354A75C-B5CC-4207-8A1A-629C0913586D}" dt="2024-01-22T17:06:29.869" v="1300" actId="478"/>
          <ac:picMkLst>
            <pc:docMk/>
            <pc:sldMk cId="1271510168" sldId="268"/>
            <ac:picMk id="5" creationId="{2199DB38-772B-98FA-3019-D40F2CBFA1D9}"/>
          </ac:picMkLst>
        </pc:picChg>
        <pc:picChg chg="del">
          <ac:chgData name="backhausmo92540" userId="11b204ab-a2c7-4a20-b339-8c7700ca4d5e" providerId="ADAL" clId="{5354A75C-B5CC-4207-8A1A-629C0913586D}" dt="2024-01-22T17:06:30.367" v="1301" actId="478"/>
          <ac:picMkLst>
            <pc:docMk/>
            <pc:sldMk cId="1271510168" sldId="268"/>
            <ac:picMk id="6" creationId="{DC8773C8-B0E1-96D7-2AF3-39B4E2F559EE}"/>
          </ac:picMkLst>
        </pc:picChg>
      </pc:sldChg>
      <pc:sldChg chg="del">
        <pc:chgData name="backhausmo92540" userId="11b204ab-a2c7-4a20-b339-8c7700ca4d5e" providerId="ADAL" clId="{5354A75C-B5CC-4207-8A1A-629C0913586D}" dt="2024-01-22T18:01:31.385" v="2112" actId="47"/>
        <pc:sldMkLst>
          <pc:docMk/>
          <pc:sldMk cId="4017990881" sldId="269"/>
        </pc:sldMkLst>
      </pc:sldChg>
      <pc:sldChg chg="addSp delSp modSp del mod">
        <pc:chgData name="backhausmo92540" userId="11b204ab-a2c7-4a20-b339-8c7700ca4d5e" providerId="ADAL" clId="{5354A75C-B5CC-4207-8A1A-629C0913586D}" dt="2024-01-22T17:34:17.753" v="1663" actId="47"/>
        <pc:sldMkLst>
          <pc:docMk/>
          <pc:sldMk cId="4158020373" sldId="270"/>
        </pc:sldMkLst>
        <pc:spChg chg="del">
          <ac:chgData name="backhausmo92540" userId="11b204ab-a2c7-4a20-b339-8c7700ca4d5e" providerId="ADAL" clId="{5354A75C-B5CC-4207-8A1A-629C0913586D}" dt="2024-01-22T12:11:11.214" v="1288" actId="478"/>
          <ac:spMkLst>
            <pc:docMk/>
            <pc:sldMk cId="4158020373" sldId="270"/>
            <ac:spMk id="3" creationId="{E96B0234-BBE7-48B9-3631-F7BF7608E623}"/>
          </ac:spMkLst>
        </pc:spChg>
        <pc:picChg chg="add mod">
          <ac:chgData name="backhausmo92540" userId="11b204ab-a2c7-4a20-b339-8c7700ca4d5e" providerId="ADAL" clId="{5354A75C-B5CC-4207-8A1A-629C0913586D}" dt="2024-01-22T12:11:17.138" v="1292" actId="1076"/>
          <ac:picMkLst>
            <pc:docMk/>
            <pc:sldMk cId="4158020373" sldId="270"/>
            <ac:picMk id="6" creationId="{D739DAD2-79B4-3AF3-F00A-F09CC679DB46}"/>
          </ac:picMkLst>
        </pc:picChg>
        <pc:picChg chg="add mod">
          <ac:chgData name="backhausmo92540" userId="11b204ab-a2c7-4a20-b339-8c7700ca4d5e" providerId="ADAL" clId="{5354A75C-B5CC-4207-8A1A-629C0913586D}" dt="2024-01-22T12:11:38.729" v="1294" actId="1076"/>
          <ac:picMkLst>
            <pc:docMk/>
            <pc:sldMk cId="4158020373" sldId="270"/>
            <ac:picMk id="8" creationId="{22110C34-B62B-CD5A-DDC9-3ED2FE9B5220}"/>
          </ac:picMkLst>
        </pc:picChg>
      </pc:sldChg>
      <pc:sldChg chg="new del">
        <pc:chgData name="backhausmo92540" userId="11b204ab-a2c7-4a20-b339-8c7700ca4d5e" providerId="ADAL" clId="{5354A75C-B5CC-4207-8A1A-629C0913586D}" dt="2024-01-22T17:06:51.163" v="1303" actId="47"/>
        <pc:sldMkLst>
          <pc:docMk/>
          <pc:sldMk cId="439871081" sldId="271"/>
        </pc:sldMkLst>
      </pc:sldChg>
      <pc:sldChg chg="addSp delSp modSp new mod">
        <pc:chgData name="backhausmo92540" userId="11b204ab-a2c7-4a20-b339-8c7700ca4d5e" providerId="ADAL" clId="{5354A75C-B5CC-4207-8A1A-629C0913586D}" dt="2024-01-22T18:17:57.530" v="2772" actId="478"/>
        <pc:sldMkLst>
          <pc:docMk/>
          <pc:sldMk cId="2721548019" sldId="271"/>
        </pc:sldMkLst>
        <pc:spChg chg="mod">
          <ac:chgData name="backhausmo92540" userId="11b204ab-a2c7-4a20-b339-8c7700ca4d5e" providerId="ADAL" clId="{5354A75C-B5CC-4207-8A1A-629C0913586D}" dt="2024-01-22T18:05:23.666" v="2168" actId="20577"/>
          <ac:spMkLst>
            <pc:docMk/>
            <pc:sldMk cId="2721548019" sldId="271"/>
            <ac:spMk id="2" creationId="{DD32444E-4384-E21A-5424-F20FF4B848EC}"/>
          </ac:spMkLst>
        </pc:spChg>
        <pc:spChg chg="del">
          <ac:chgData name="backhausmo92540" userId="11b204ab-a2c7-4a20-b339-8c7700ca4d5e" providerId="ADAL" clId="{5354A75C-B5CC-4207-8A1A-629C0913586D}" dt="2024-01-22T17:06:57.459" v="1305" actId="478"/>
          <ac:spMkLst>
            <pc:docMk/>
            <pc:sldMk cId="2721548019" sldId="271"/>
            <ac:spMk id="3" creationId="{DB1DA491-C626-6794-D5A5-0AF8F321094F}"/>
          </ac:spMkLst>
        </pc:spChg>
        <pc:spChg chg="add del mod">
          <ac:chgData name="backhausmo92540" userId="11b204ab-a2c7-4a20-b339-8c7700ca4d5e" providerId="ADAL" clId="{5354A75C-B5CC-4207-8A1A-629C0913586D}" dt="2024-01-22T18:17:57.530" v="2772" actId="478"/>
          <ac:spMkLst>
            <pc:docMk/>
            <pc:sldMk cId="2721548019" sldId="271"/>
            <ac:spMk id="5" creationId="{685AB3E6-FF68-192D-B8A3-366240FAF02E}"/>
          </ac:spMkLst>
        </pc:spChg>
        <pc:graphicFrameChg chg="add mod modGraphic">
          <ac:chgData name="backhausmo92540" userId="11b204ab-a2c7-4a20-b339-8c7700ca4d5e" providerId="ADAL" clId="{5354A75C-B5CC-4207-8A1A-629C0913586D}" dt="2024-01-22T18:14:55.314" v="2665" actId="20577"/>
          <ac:graphicFrameMkLst>
            <pc:docMk/>
            <pc:sldMk cId="2721548019" sldId="271"/>
            <ac:graphicFrameMk id="8" creationId="{DAF83DF8-8AD9-738F-E3B8-8C0A2CBCF85C}"/>
          </ac:graphicFrameMkLst>
        </pc:graphicFrameChg>
      </pc:sldChg>
      <pc:sldChg chg="add del">
        <pc:chgData name="backhausmo92540" userId="11b204ab-a2c7-4a20-b339-8c7700ca4d5e" providerId="ADAL" clId="{5354A75C-B5CC-4207-8A1A-629C0913586D}" dt="2024-01-22T17:34:16.716" v="1662" actId="47"/>
        <pc:sldMkLst>
          <pc:docMk/>
          <pc:sldMk cId="3068588134" sldId="272"/>
        </pc:sldMkLst>
      </pc:sldChg>
      <pc:sldChg chg="modSp add mod ord modShow">
        <pc:chgData name="backhausmo92540" userId="11b204ab-a2c7-4a20-b339-8c7700ca4d5e" providerId="ADAL" clId="{5354A75C-B5CC-4207-8A1A-629C0913586D}" dt="2024-01-22T21:57:37.929" v="3226" actId="20577"/>
        <pc:sldMkLst>
          <pc:docMk/>
          <pc:sldMk cId="2231596439" sldId="273"/>
        </pc:sldMkLst>
        <pc:graphicFrameChg chg="mod modGraphic">
          <ac:chgData name="backhausmo92540" userId="11b204ab-a2c7-4a20-b339-8c7700ca4d5e" providerId="ADAL" clId="{5354A75C-B5CC-4207-8A1A-629C0913586D}" dt="2024-01-22T21:57:37.929" v="3226" actId="20577"/>
          <ac:graphicFrameMkLst>
            <pc:docMk/>
            <pc:sldMk cId="2231596439" sldId="273"/>
            <ac:graphicFrameMk id="8" creationId="{8AE68755-6C5F-1EF4-0BA5-A16920CBFB4B}"/>
          </ac:graphicFrameMkLst>
        </pc:graphicFrameChg>
      </pc:sldChg>
      <pc:sldChg chg="addSp delSp modSp add mod modShow">
        <pc:chgData name="backhausmo92540" userId="11b204ab-a2c7-4a20-b339-8c7700ca4d5e" providerId="ADAL" clId="{5354A75C-B5CC-4207-8A1A-629C0913586D}" dt="2024-01-22T22:01:39.281" v="3328" actId="14100"/>
        <pc:sldMkLst>
          <pc:docMk/>
          <pc:sldMk cId="1009194157" sldId="274"/>
        </pc:sldMkLst>
        <pc:graphicFrameChg chg="modGraphic">
          <ac:chgData name="backhausmo92540" userId="11b204ab-a2c7-4a20-b339-8c7700ca4d5e" providerId="ADAL" clId="{5354A75C-B5CC-4207-8A1A-629C0913586D}" dt="2024-01-22T22:00:39.546" v="3322" actId="20577"/>
          <ac:graphicFrameMkLst>
            <pc:docMk/>
            <pc:sldMk cId="1009194157" sldId="274"/>
            <ac:graphicFrameMk id="19" creationId="{20FC1AFA-F702-91D6-0BC8-B539B86B8AF0}"/>
          </ac:graphicFrameMkLst>
        </pc:graphicFrameChg>
        <pc:picChg chg="add del mod">
          <ac:chgData name="backhausmo92540" userId="11b204ab-a2c7-4a20-b339-8c7700ca4d5e" providerId="ADAL" clId="{5354A75C-B5CC-4207-8A1A-629C0913586D}" dt="2024-01-22T18:21:19.405" v="2926" actId="478"/>
          <ac:picMkLst>
            <pc:docMk/>
            <pc:sldMk cId="1009194157" sldId="274"/>
            <ac:picMk id="4" creationId="{661EB17B-ED22-542D-4A0B-3335F7D46023}"/>
          </ac:picMkLst>
        </pc:picChg>
        <pc:picChg chg="add del mod">
          <ac:chgData name="backhausmo92540" userId="11b204ab-a2c7-4a20-b339-8c7700ca4d5e" providerId="ADAL" clId="{5354A75C-B5CC-4207-8A1A-629C0913586D}" dt="2024-01-22T18:21:27.781" v="2927" actId="14100"/>
          <ac:picMkLst>
            <pc:docMk/>
            <pc:sldMk cId="1009194157" sldId="274"/>
            <ac:picMk id="5" creationId="{A33301A1-FDD6-2397-146A-7BDC59B0F3C0}"/>
          </ac:picMkLst>
        </pc:picChg>
        <pc:picChg chg="add mod">
          <ac:chgData name="backhausmo92540" userId="11b204ab-a2c7-4a20-b339-8c7700ca4d5e" providerId="ADAL" clId="{5354A75C-B5CC-4207-8A1A-629C0913586D}" dt="2024-01-22T22:01:19.842" v="3325" actId="1076"/>
          <ac:picMkLst>
            <pc:docMk/>
            <pc:sldMk cId="1009194157" sldId="274"/>
            <ac:picMk id="7" creationId="{D4E64680-E6C0-1C09-AECC-7914CD921811}"/>
          </ac:picMkLst>
        </pc:picChg>
        <pc:picChg chg="add mod">
          <ac:chgData name="backhausmo92540" userId="11b204ab-a2c7-4a20-b339-8c7700ca4d5e" providerId="ADAL" clId="{5354A75C-B5CC-4207-8A1A-629C0913586D}" dt="2024-01-22T22:01:39.281" v="3328" actId="14100"/>
          <ac:picMkLst>
            <pc:docMk/>
            <pc:sldMk cId="1009194157" sldId="274"/>
            <ac:picMk id="10" creationId="{6AA94460-8DE4-46F7-7DC2-CEB73D2FE549}"/>
          </ac:picMkLst>
        </pc:picChg>
      </pc:sldChg>
      <pc:sldChg chg="addSp delSp modSp new mod">
        <pc:chgData name="backhausmo92540" userId="11b204ab-a2c7-4a20-b339-8c7700ca4d5e" providerId="ADAL" clId="{5354A75C-B5CC-4207-8A1A-629C0913586D}" dt="2024-01-22T17:49:47.072" v="1917" actId="20577"/>
        <pc:sldMkLst>
          <pc:docMk/>
          <pc:sldMk cId="2776756471" sldId="275"/>
        </pc:sldMkLst>
        <pc:spChg chg="mod">
          <ac:chgData name="backhausmo92540" userId="11b204ab-a2c7-4a20-b339-8c7700ca4d5e" providerId="ADAL" clId="{5354A75C-B5CC-4207-8A1A-629C0913586D}" dt="2024-01-22T17:47:38.452" v="1810" actId="20577"/>
          <ac:spMkLst>
            <pc:docMk/>
            <pc:sldMk cId="2776756471" sldId="275"/>
            <ac:spMk id="2" creationId="{CE0C6704-340A-D408-EB61-85225AAA7205}"/>
          </ac:spMkLst>
        </pc:spChg>
        <pc:spChg chg="del">
          <ac:chgData name="backhausmo92540" userId="11b204ab-a2c7-4a20-b339-8c7700ca4d5e" providerId="ADAL" clId="{5354A75C-B5CC-4207-8A1A-629C0913586D}" dt="2024-01-22T17:47:01.872" v="1775" actId="478"/>
          <ac:spMkLst>
            <pc:docMk/>
            <pc:sldMk cId="2776756471" sldId="275"/>
            <ac:spMk id="3" creationId="{C1FDF859-1E69-C1A3-B678-E466DB655D3F}"/>
          </ac:spMkLst>
        </pc:spChg>
        <pc:spChg chg="add mod">
          <ac:chgData name="backhausmo92540" userId="11b204ab-a2c7-4a20-b339-8c7700ca4d5e" providerId="ADAL" clId="{5354A75C-B5CC-4207-8A1A-629C0913586D}" dt="2024-01-22T17:49:47.072" v="1917" actId="20577"/>
          <ac:spMkLst>
            <pc:docMk/>
            <pc:sldMk cId="2776756471" sldId="275"/>
            <ac:spMk id="8" creationId="{62288A5B-0B9D-BE45-217C-36F86648F82F}"/>
          </ac:spMkLst>
        </pc:spChg>
        <pc:picChg chg="add mod">
          <ac:chgData name="backhausmo92540" userId="11b204ab-a2c7-4a20-b339-8c7700ca4d5e" providerId="ADAL" clId="{5354A75C-B5CC-4207-8A1A-629C0913586D}" dt="2024-01-22T17:47:05.440" v="1778" actId="1076"/>
          <ac:picMkLst>
            <pc:docMk/>
            <pc:sldMk cId="2776756471" sldId="275"/>
            <ac:picMk id="6" creationId="{BFA358D2-690E-705B-81A4-723E5C977A82}"/>
          </ac:picMkLst>
        </pc:picChg>
        <pc:picChg chg="add mod">
          <ac:chgData name="backhausmo92540" userId="11b204ab-a2c7-4a20-b339-8c7700ca4d5e" providerId="ADAL" clId="{5354A75C-B5CC-4207-8A1A-629C0913586D}" dt="2024-01-22T17:49:28.308" v="1895" actId="1076"/>
          <ac:picMkLst>
            <pc:docMk/>
            <pc:sldMk cId="2776756471" sldId="275"/>
            <ac:picMk id="7" creationId="{ECFBC782-6B8F-90CA-0C94-2D2DD21CC206}"/>
          </ac:picMkLst>
        </pc:picChg>
      </pc:sldChg>
      <pc:sldChg chg="addSp delSp modSp add mod">
        <pc:chgData name="backhausmo92540" userId="11b204ab-a2c7-4a20-b339-8c7700ca4d5e" providerId="ADAL" clId="{5354A75C-B5CC-4207-8A1A-629C0913586D}" dt="2024-01-22T17:50:42.863" v="1945" actId="20577"/>
        <pc:sldMkLst>
          <pc:docMk/>
          <pc:sldMk cId="847348301" sldId="276"/>
        </pc:sldMkLst>
        <pc:spChg chg="mod">
          <ac:chgData name="backhausmo92540" userId="11b204ab-a2c7-4a20-b339-8c7700ca4d5e" providerId="ADAL" clId="{5354A75C-B5CC-4207-8A1A-629C0913586D}" dt="2024-01-22T17:50:42.863" v="1945" actId="20577"/>
          <ac:spMkLst>
            <pc:docMk/>
            <pc:sldMk cId="847348301" sldId="276"/>
            <ac:spMk id="8" creationId="{62288A5B-0B9D-BE45-217C-36F86648F82F}"/>
          </ac:spMkLst>
        </pc:spChg>
        <pc:picChg chg="add mod">
          <ac:chgData name="backhausmo92540" userId="11b204ab-a2c7-4a20-b339-8c7700ca4d5e" providerId="ADAL" clId="{5354A75C-B5CC-4207-8A1A-629C0913586D}" dt="2024-01-22T17:50:06.302" v="1920"/>
          <ac:picMkLst>
            <pc:docMk/>
            <pc:sldMk cId="847348301" sldId="276"/>
            <ac:picMk id="3" creationId="{F973D758-34E8-FF6B-2A79-AC77A73D1FB9}"/>
          </ac:picMkLst>
        </pc:picChg>
        <pc:picChg chg="add mod">
          <ac:chgData name="backhausmo92540" userId="11b204ab-a2c7-4a20-b339-8c7700ca4d5e" providerId="ADAL" clId="{5354A75C-B5CC-4207-8A1A-629C0913586D}" dt="2024-01-22T17:50:21.017" v="1925" actId="14100"/>
          <ac:picMkLst>
            <pc:docMk/>
            <pc:sldMk cId="847348301" sldId="276"/>
            <ac:picMk id="5" creationId="{44E405A7-8075-A4C8-5CC4-79ACB6327CBD}"/>
          </ac:picMkLst>
        </pc:picChg>
        <pc:picChg chg="add del">
          <ac:chgData name="backhausmo92540" userId="11b204ab-a2c7-4a20-b339-8c7700ca4d5e" providerId="ADAL" clId="{5354A75C-B5CC-4207-8A1A-629C0913586D}" dt="2024-01-22T17:50:09.165" v="1921" actId="478"/>
          <ac:picMkLst>
            <pc:docMk/>
            <pc:sldMk cId="847348301" sldId="276"/>
            <ac:picMk id="7" creationId="{ECFBC782-6B8F-90CA-0C94-2D2DD21CC206}"/>
          </ac:picMkLst>
        </pc:picChg>
      </pc:sldChg>
      <pc:sldChg chg="addSp delSp modSp add mod">
        <pc:chgData name="backhausmo92540" userId="11b204ab-a2c7-4a20-b339-8c7700ca4d5e" providerId="ADAL" clId="{5354A75C-B5CC-4207-8A1A-629C0913586D}" dt="2024-01-22T17:57:53.468" v="2051" actId="1076"/>
        <pc:sldMkLst>
          <pc:docMk/>
          <pc:sldMk cId="1041338859" sldId="278"/>
        </pc:sldMkLst>
        <pc:spChg chg="mod">
          <ac:chgData name="backhausmo92540" userId="11b204ab-a2c7-4a20-b339-8c7700ca4d5e" providerId="ADAL" clId="{5354A75C-B5CC-4207-8A1A-629C0913586D}" dt="2024-01-22T17:55:54.689" v="1965" actId="20577"/>
          <ac:spMkLst>
            <pc:docMk/>
            <pc:sldMk cId="1041338859" sldId="278"/>
            <ac:spMk id="8" creationId="{62288A5B-0B9D-BE45-217C-36F86648F82F}"/>
          </ac:spMkLst>
        </pc:spChg>
        <pc:spChg chg="add mod">
          <ac:chgData name="backhausmo92540" userId="11b204ab-a2c7-4a20-b339-8c7700ca4d5e" providerId="ADAL" clId="{5354A75C-B5CC-4207-8A1A-629C0913586D}" dt="2024-01-22T17:57:53.468" v="2051" actId="1076"/>
          <ac:spMkLst>
            <pc:docMk/>
            <pc:sldMk cId="1041338859" sldId="278"/>
            <ac:spMk id="11" creationId="{23D19C78-C723-CE46-954B-8393463E803E}"/>
          </ac:spMkLst>
        </pc:spChg>
        <pc:picChg chg="add del mod">
          <ac:chgData name="backhausmo92540" userId="11b204ab-a2c7-4a20-b339-8c7700ca4d5e" providerId="ADAL" clId="{5354A75C-B5CC-4207-8A1A-629C0913586D}" dt="2024-01-22T17:55:01.778" v="1949" actId="478"/>
          <ac:picMkLst>
            <pc:docMk/>
            <pc:sldMk cId="1041338859" sldId="278"/>
            <ac:picMk id="3" creationId="{61AE3CA5-BA74-D971-69C3-A9DC3131ED57}"/>
          </ac:picMkLst>
        </pc:picChg>
        <pc:picChg chg="add mod">
          <ac:chgData name="backhausmo92540" userId="11b204ab-a2c7-4a20-b339-8c7700ca4d5e" providerId="ADAL" clId="{5354A75C-B5CC-4207-8A1A-629C0913586D}" dt="2024-01-22T17:55:44.754" v="1955" actId="14100"/>
          <ac:picMkLst>
            <pc:docMk/>
            <pc:sldMk cId="1041338859" sldId="278"/>
            <ac:picMk id="10" creationId="{5F8CAB90-13B9-717B-7D50-EE57E93F22CB}"/>
          </ac:picMkLst>
        </pc:picChg>
      </pc:sldChg>
      <pc:sldChg chg="addSp modSp add mod">
        <pc:chgData name="backhausmo92540" userId="11b204ab-a2c7-4a20-b339-8c7700ca4d5e" providerId="ADAL" clId="{5354A75C-B5CC-4207-8A1A-629C0913586D}" dt="2024-01-22T18:01:54.842" v="2130" actId="20577"/>
        <pc:sldMkLst>
          <pc:docMk/>
          <pc:sldMk cId="3947812275" sldId="279"/>
        </pc:sldMkLst>
        <pc:graphicFrameChg chg="modGraphic">
          <ac:chgData name="backhausmo92540" userId="11b204ab-a2c7-4a20-b339-8c7700ca4d5e" providerId="ADAL" clId="{5354A75C-B5CC-4207-8A1A-629C0913586D}" dt="2024-01-22T18:01:54.842" v="2130" actId="20577"/>
          <ac:graphicFrameMkLst>
            <pc:docMk/>
            <pc:sldMk cId="3947812275" sldId="279"/>
            <ac:graphicFrameMk id="7" creationId="{C4032A67-9E89-D181-DEBC-6F43DE596020}"/>
          </ac:graphicFrameMkLst>
        </pc:graphicFrameChg>
        <pc:picChg chg="add mod">
          <ac:chgData name="backhausmo92540" userId="11b204ab-a2c7-4a20-b339-8c7700ca4d5e" providerId="ADAL" clId="{5354A75C-B5CC-4207-8A1A-629C0913586D}" dt="2024-01-22T18:01:15.100" v="2106" actId="14100"/>
          <ac:picMkLst>
            <pc:docMk/>
            <pc:sldMk cId="3947812275" sldId="279"/>
            <ac:picMk id="4" creationId="{002D360A-E21F-92D2-6CB9-1AF0EA1AB080}"/>
          </ac:picMkLst>
        </pc:picChg>
        <pc:picChg chg="add mod">
          <ac:chgData name="backhausmo92540" userId="11b204ab-a2c7-4a20-b339-8c7700ca4d5e" providerId="ADAL" clId="{5354A75C-B5CC-4207-8A1A-629C0913586D}" dt="2024-01-22T18:01:27.026" v="2110" actId="14100"/>
          <ac:picMkLst>
            <pc:docMk/>
            <pc:sldMk cId="3947812275" sldId="279"/>
            <ac:picMk id="5" creationId="{42AF7B53-8940-4A5C-3808-205AEE49606C}"/>
          </ac:picMkLst>
        </pc:picChg>
      </pc:sldChg>
      <pc:sldChg chg="modSp add del mod">
        <pc:chgData name="backhausmo92540" userId="11b204ab-a2c7-4a20-b339-8c7700ca4d5e" providerId="ADAL" clId="{5354A75C-B5CC-4207-8A1A-629C0913586D}" dt="2024-01-22T18:03:10.892" v="2142" actId="47"/>
        <pc:sldMkLst>
          <pc:docMk/>
          <pc:sldMk cId="1532793776" sldId="280"/>
        </pc:sldMkLst>
        <pc:picChg chg="mod">
          <ac:chgData name="backhausmo92540" userId="11b204ab-a2c7-4a20-b339-8c7700ca4d5e" providerId="ADAL" clId="{5354A75C-B5CC-4207-8A1A-629C0913586D}" dt="2024-01-22T18:03:08.671" v="2141" actId="1076"/>
          <ac:picMkLst>
            <pc:docMk/>
            <pc:sldMk cId="1532793776" sldId="280"/>
            <ac:picMk id="11" creationId="{702D85BE-018D-C8D2-0815-961464718B52}"/>
          </ac:picMkLst>
        </pc:picChg>
      </pc:sldChg>
      <pc:sldChg chg="addSp modSp new mod">
        <pc:chgData name="backhausmo92540" userId="11b204ab-a2c7-4a20-b339-8c7700ca4d5e" providerId="ADAL" clId="{5354A75C-B5CC-4207-8A1A-629C0913586D}" dt="2024-01-22T18:24:44.890" v="2954" actId="1076"/>
        <pc:sldMkLst>
          <pc:docMk/>
          <pc:sldMk cId="1549816722" sldId="280"/>
        </pc:sldMkLst>
        <pc:picChg chg="add mod">
          <ac:chgData name="backhausmo92540" userId="11b204ab-a2c7-4a20-b339-8c7700ca4d5e" providerId="ADAL" clId="{5354A75C-B5CC-4207-8A1A-629C0913586D}" dt="2024-01-22T18:03:44.410" v="2154" actId="1076"/>
          <ac:picMkLst>
            <pc:docMk/>
            <pc:sldMk cId="1549816722" sldId="280"/>
            <ac:picMk id="3" creationId="{4B920660-28C8-F8DD-3D71-1D10B0152BC5}"/>
          </ac:picMkLst>
        </pc:picChg>
        <pc:picChg chg="add mod">
          <ac:chgData name="backhausmo92540" userId="11b204ab-a2c7-4a20-b339-8c7700ca4d5e" providerId="ADAL" clId="{5354A75C-B5CC-4207-8A1A-629C0913586D}" dt="2024-01-22T18:03:46.203" v="2155" actId="1076"/>
          <ac:picMkLst>
            <pc:docMk/>
            <pc:sldMk cId="1549816722" sldId="280"/>
            <ac:picMk id="4" creationId="{1B879CAF-0EC2-4E6F-EDC1-81706BCAE488}"/>
          </ac:picMkLst>
        </pc:picChg>
        <pc:picChg chg="add mod">
          <ac:chgData name="backhausmo92540" userId="11b204ab-a2c7-4a20-b339-8c7700ca4d5e" providerId="ADAL" clId="{5354A75C-B5CC-4207-8A1A-629C0913586D}" dt="2024-01-22T18:24:44.890" v="2954" actId="1076"/>
          <ac:picMkLst>
            <pc:docMk/>
            <pc:sldMk cId="1549816722" sldId="280"/>
            <ac:picMk id="6" creationId="{0E4B3080-A132-BD9D-820F-79B162FBCBEE}"/>
          </ac:picMkLst>
        </pc:picChg>
      </pc:sldChg>
      <pc:sldChg chg="modSp add mod">
        <pc:chgData name="backhausmo92540" userId="11b204ab-a2c7-4a20-b339-8c7700ca4d5e" providerId="ADAL" clId="{5354A75C-B5CC-4207-8A1A-629C0913586D}" dt="2024-01-22T18:16:33.068" v="2712" actId="20577"/>
        <pc:sldMkLst>
          <pc:docMk/>
          <pc:sldMk cId="3605849547" sldId="281"/>
        </pc:sldMkLst>
        <pc:spChg chg="mod">
          <ac:chgData name="backhausmo92540" userId="11b204ab-a2c7-4a20-b339-8c7700ca4d5e" providerId="ADAL" clId="{5354A75C-B5CC-4207-8A1A-629C0913586D}" dt="2024-01-22T18:16:33.068" v="2712" actId="20577"/>
          <ac:spMkLst>
            <pc:docMk/>
            <pc:sldMk cId="3605849547" sldId="281"/>
            <ac:spMk id="5" creationId="{685AB3E6-FF68-192D-B8A3-366240FAF02E}"/>
          </ac:spMkLst>
        </pc:spChg>
        <pc:graphicFrameChg chg="mod">
          <ac:chgData name="backhausmo92540" userId="11b204ab-a2c7-4a20-b339-8c7700ca4d5e" providerId="ADAL" clId="{5354A75C-B5CC-4207-8A1A-629C0913586D}" dt="2024-01-22T18:15:20.825" v="2671" actId="1076"/>
          <ac:graphicFrameMkLst>
            <pc:docMk/>
            <pc:sldMk cId="3605849547" sldId="281"/>
            <ac:graphicFrameMk id="8" creationId="{DAF83DF8-8AD9-738F-E3B8-8C0A2CBCF85C}"/>
          </ac:graphicFrameMkLst>
        </pc:graphicFrameChg>
      </pc:sldChg>
      <pc:sldChg chg="modSp add mod">
        <pc:chgData name="backhausmo92540" userId="11b204ab-a2c7-4a20-b339-8c7700ca4d5e" providerId="ADAL" clId="{5354A75C-B5CC-4207-8A1A-629C0913586D}" dt="2024-01-22T18:17:04.182" v="2730" actId="20577"/>
        <pc:sldMkLst>
          <pc:docMk/>
          <pc:sldMk cId="2781269437" sldId="282"/>
        </pc:sldMkLst>
        <pc:spChg chg="mod">
          <ac:chgData name="backhausmo92540" userId="11b204ab-a2c7-4a20-b339-8c7700ca4d5e" providerId="ADAL" clId="{5354A75C-B5CC-4207-8A1A-629C0913586D}" dt="2024-01-22T18:17:04.182" v="2730" actId="20577"/>
          <ac:spMkLst>
            <pc:docMk/>
            <pc:sldMk cId="2781269437" sldId="282"/>
            <ac:spMk id="5" creationId="{685AB3E6-FF68-192D-B8A3-366240FAF02E}"/>
          </ac:spMkLst>
        </pc:spChg>
        <pc:graphicFrameChg chg="mod">
          <ac:chgData name="backhausmo92540" userId="11b204ab-a2c7-4a20-b339-8c7700ca4d5e" providerId="ADAL" clId="{5354A75C-B5CC-4207-8A1A-629C0913586D}" dt="2024-01-22T18:16:00.251" v="2679"/>
          <ac:graphicFrameMkLst>
            <pc:docMk/>
            <pc:sldMk cId="2781269437" sldId="282"/>
            <ac:graphicFrameMk id="8" creationId="{DAF83DF8-8AD9-738F-E3B8-8C0A2CBCF85C}"/>
          </ac:graphicFrameMkLst>
        </pc:graphicFrameChg>
      </pc:sldChg>
      <pc:sldChg chg="modSp add mod">
        <pc:chgData name="backhausmo92540" userId="11b204ab-a2c7-4a20-b339-8c7700ca4d5e" providerId="ADAL" clId="{5354A75C-B5CC-4207-8A1A-629C0913586D}" dt="2024-01-22T19:16:04.312" v="3158" actId="20577"/>
        <pc:sldMkLst>
          <pc:docMk/>
          <pc:sldMk cId="1213408549" sldId="283"/>
        </pc:sldMkLst>
        <pc:spChg chg="mod">
          <ac:chgData name="backhausmo92540" userId="11b204ab-a2c7-4a20-b339-8c7700ca4d5e" providerId="ADAL" clId="{5354A75C-B5CC-4207-8A1A-629C0913586D}" dt="2024-01-22T19:16:04.312" v="3158" actId="20577"/>
          <ac:spMkLst>
            <pc:docMk/>
            <pc:sldMk cId="1213408549" sldId="283"/>
            <ac:spMk id="5" creationId="{685AB3E6-FF68-192D-B8A3-366240FAF02E}"/>
          </ac:spMkLst>
        </pc:spChg>
        <pc:graphicFrameChg chg="mod">
          <ac:chgData name="backhausmo92540" userId="11b204ab-a2c7-4a20-b339-8c7700ca4d5e" providerId="ADAL" clId="{5354A75C-B5CC-4207-8A1A-629C0913586D}" dt="2024-01-22T18:17:15.597" v="2732"/>
          <ac:graphicFrameMkLst>
            <pc:docMk/>
            <pc:sldMk cId="1213408549" sldId="283"/>
            <ac:graphicFrameMk id="8" creationId="{DAF83DF8-8AD9-738F-E3B8-8C0A2CBCF85C}"/>
          </ac:graphicFrameMkLst>
        </pc:graphicFrameChg>
      </pc:sldChg>
      <pc:sldChg chg="addSp delSp modSp add mod">
        <pc:chgData name="backhausmo92540" userId="11b204ab-a2c7-4a20-b339-8c7700ca4d5e" providerId="ADAL" clId="{5354A75C-B5CC-4207-8A1A-629C0913586D}" dt="2024-01-22T22:02:38.693" v="3338"/>
        <pc:sldMkLst>
          <pc:docMk/>
          <pc:sldMk cId="3997883872" sldId="284"/>
        </pc:sldMkLst>
        <pc:graphicFrameChg chg="add mod ord">
          <ac:chgData name="backhausmo92540" userId="11b204ab-a2c7-4a20-b339-8c7700ca4d5e" providerId="ADAL" clId="{5354A75C-B5CC-4207-8A1A-629C0913586D}" dt="2024-01-22T22:02:15.671" v="3330" actId="167"/>
          <ac:graphicFrameMkLst>
            <pc:docMk/>
            <pc:sldMk cId="3997883872" sldId="284"/>
            <ac:graphicFrameMk id="4" creationId="{4262669C-40D0-933E-F6A7-F40FF9D3E58B}"/>
          </ac:graphicFrameMkLst>
        </pc:graphicFrameChg>
        <pc:graphicFrameChg chg="del">
          <ac:chgData name="backhausmo92540" userId="11b204ab-a2c7-4a20-b339-8c7700ca4d5e" providerId="ADAL" clId="{5354A75C-B5CC-4207-8A1A-629C0913586D}" dt="2024-01-22T22:02:20.619" v="3332" actId="478"/>
          <ac:graphicFrameMkLst>
            <pc:docMk/>
            <pc:sldMk cId="3997883872" sldId="284"/>
            <ac:graphicFrameMk id="8" creationId="{8AE68755-6C5F-1EF4-0BA5-A16920CBFB4B}"/>
          </ac:graphicFrameMkLst>
        </pc:graphicFrameChg>
        <pc:graphicFrameChg chg="del">
          <ac:chgData name="backhausmo92540" userId="11b204ab-a2c7-4a20-b339-8c7700ca4d5e" providerId="ADAL" clId="{5354A75C-B5CC-4207-8A1A-629C0913586D}" dt="2024-01-22T22:02:19.257" v="3331" actId="478"/>
          <ac:graphicFrameMkLst>
            <pc:docMk/>
            <pc:sldMk cId="3997883872" sldId="284"/>
            <ac:graphicFrameMk id="19" creationId="{20FC1AFA-F702-91D6-0BC8-B539B86B8AF0}"/>
          </ac:graphicFrameMkLst>
        </pc:graphicFrameChg>
        <pc:picChg chg="del">
          <ac:chgData name="backhausmo92540" userId="11b204ab-a2c7-4a20-b339-8c7700ca4d5e" providerId="ADAL" clId="{5354A75C-B5CC-4207-8A1A-629C0913586D}" dt="2024-01-22T18:21:31.714" v="2929" actId="478"/>
          <ac:picMkLst>
            <pc:docMk/>
            <pc:sldMk cId="3997883872" sldId="284"/>
            <ac:picMk id="4" creationId="{661EB17B-ED22-542D-4A0B-3335F7D46023}"/>
          </ac:picMkLst>
        </pc:picChg>
        <pc:picChg chg="add mod">
          <ac:chgData name="backhausmo92540" userId="11b204ab-a2c7-4a20-b339-8c7700ca4d5e" providerId="ADAL" clId="{5354A75C-B5CC-4207-8A1A-629C0913586D}" dt="2024-01-22T22:02:30.701" v="3335"/>
          <ac:picMkLst>
            <pc:docMk/>
            <pc:sldMk cId="3997883872" sldId="284"/>
            <ac:picMk id="5" creationId="{157BEE60-3AA9-4016-7C73-F8F637F72BBF}"/>
          </ac:picMkLst>
        </pc:picChg>
        <pc:picChg chg="del">
          <ac:chgData name="backhausmo92540" userId="11b204ab-a2c7-4a20-b339-8c7700ca4d5e" providerId="ADAL" clId="{5354A75C-B5CC-4207-8A1A-629C0913586D}" dt="2024-01-22T18:21:32.483" v="2930" actId="478"/>
          <ac:picMkLst>
            <pc:docMk/>
            <pc:sldMk cId="3997883872" sldId="284"/>
            <ac:picMk id="5" creationId="{A33301A1-FDD6-2397-146A-7BDC59B0F3C0}"/>
          </ac:picMkLst>
        </pc:picChg>
        <pc:picChg chg="add mod">
          <ac:chgData name="backhausmo92540" userId="11b204ab-a2c7-4a20-b339-8c7700ca4d5e" providerId="ADAL" clId="{5354A75C-B5CC-4207-8A1A-629C0913586D}" dt="2024-01-22T22:02:38.693" v="3338"/>
          <ac:picMkLst>
            <pc:docMk/>
            <pc:sldMk cId="3997883872" sldId="284"/>
            <ac:picMk id="6" creationId="{E6BDA71C-4FFF-BF73-AD03-EA38BDFD33B4}"/>
          </ac:picMkLst>
        </pc:picChg>
        <pc:picChg chg="del">
          <ac:chgData name="backhausmo92540" userId="11b204ab-a2c7-4a20-b339-8c7700ca4d5e" providerId="ADAL" clId="{5354A75C-B5CC-4207-8A1A-629C0913586D}" dt="2024-01-22T22:02:36.416" v="3336" actId="478"/>
          <ac:picMkLst>
            <pc:docMk/>
            <pc:sldMk cId="3997883872" sldId="284"/>
            <ac:picMk id="13" creationId="{BBCFD448-AC7C-4080-8FDF-7AA7D9352B86}"/>
          </ac:picMkLst>
        </pc:picChg>
        <pc:picChg chg="del">
          <ac:chgData name="backhausmo92540" userId="11b204ab-a2c7-4a20-b339-8c7700ca4d5e" providerId="ADAL" clId="{5354A75C-B5CC-4207-8A1A-629C0913586D}" dt="2024-01-22T22:02:27.088" v="3333" actId="478"/>
          <ac:picMkLst>
            <pc:docMk/>
            <pc:sldMk cId="3997883872" sldId="284"/>
            <ac:picMk id="14" creationId="{C3FB06D1-5736-A38F-D24F-4F6226109593}"/>
          </ac:picMkLst>
        </pc:picChg>
        <pc:picChg chg="del">
          <ac:chgData name="backhausmo92540" userId="11b204ab-a2c7-4a20-b339-8c7700ca4d5e" providerId="ADAL" clId="{5354A75C-B5CC-4207-8A1A-629C0913586D}" dt="2024-01-22T22:02:38.095" v="3337" actId="478"/>
          <ac:picMkLst>
            <pc:docMk/>
            <pc:sldMk cId="3997883872" sldId="284"/>
            <ac:picMk id="15" creationId="{D222ECC8-B22F-B2F8-7B66-4FC4187AF0A3}"/>
          </ac:picMkLst>
        </pc:picChg>
        <pc:picChg chg="del">
          <ac:chgData name="backhausmo92540" userId="11b204ab-a2c7-4a20-b339-8c7700ca4d5e" providerId="ADAL" clId="{5354A75C-B5CC-4207-8A1A-629C0913586D}" dt="2024-01-22T22:02:29.640" v="3334" actId="478"/>
          <ac:picMkLst>
            <pc:docMk/>
            <pc:sldMk cId="3997883872" sldId="284"/>
            <ac:picMk id="16" creationId="{DA629E19-59B3-E44A-1EDA-EA30829E08FF}"/>
          </ac:picMkLst>
        </pc:picChg>
      </pc:sldChg>
      <pc:sldChg chg="delSp modSp add mod">
        <pc:chgData name="backhausmo92540" userId="11b204ab-a2c7-4a20-b339-8c7700ca4d5e" providerId="ADAL" clId="{5354A75C-B5CC-4207-8A1A-629C0913586D}" dt="2024-01-22T22:03:35.118" v="3376" actId="20577"/>
        <pc:sldMkLst>
          <pc:docMk/>
          <pc:sldMk cId="1784637182" sldId="285"/>
        </pc:sldMkLst>
        <pc:spChg chg="mod">
          <ac:chgData name="backhausmo92540" userId="11b204ab-a2c7-4a20-b339-8c7700ca4d5e" providerId="ADAL" clId="{5354A75C-B5CC-4207-8A1A-629C0913586D}" dt="2024-01-22T18:37:05.698" v="3014" actId="20577"/>
          <ac:spMkLst>
            <pc:docMk/>
            <pc:sldMk cId="1784637182" sldId="285"/>
            <ac:spMk id="2" creationId="{3019AF06-C591-1FE5-F4EF-B154FBFC3698}"/>
          </ac:spMkLst>
        </pc:spChg>
        <pc:graphicFrameChg chg="mod modGraphic">
          <ac:chgData name="backhausmo92540" userId="11b204ab-a2c7-4a20-b339-8c7700ca4d5e" providerId="ADAL" clId="{5354A75C-B5CC-4207-8A1A-629C0913586D}" dt="2024-01-22T22:03:35.118" v="3376" actId="20577"/>
          <ac:graphicFrameMkLst>
            <pc:docMk/>
            <pc:sldMk cId="1784637182" sldId="285"/>
            <ac:graphicFrameMk id="7" creationId="{C4032A67-9E89-D181-DEBC-6F43DE596020}"/>
          </ac:graphicFrameMkLst>
        </pc:graphicFrameChg>
        <pc:picChg chg="del">
          <ac:chgData name="backhausmo92540" userId="11b204ab-a2c7-4a20-b339-8c7700ca4d5e" providerId="ADAL" clId="{5354A75C-B5CC-4207-8A1A-629C0913586D}" dt="2024-01-22T18:23:14.694" v="2936" actId="478"/>
          <ac:picMkLst>
            <pc:docMk/>
            <pc:sldMk cId="1784637182" sldId="285"/>
            <ac:picMk id="4" creationId="{002D360A-E21F-92D2-6CB9-1AF0EA1AB080}"/>
          </ac:picMkLst>
        </pc:picChg>
        <pc:picChg chg="del">
          <ac:chgData name="backhausmo92540" userId="11b204ab-a2c7-4a20-b339-8c7700ca4d5e" providerId="ADAL" clId="{5354A75C-B5CC-4207-8A1A-629C0913586D}" dt="2024-01-22T18:23:13.903" v="2935" actId="478"/>
          <ac:picMkLst>
            <pc:docMk/>
            <pc:sldMk cId="1784637182" sldId="285"/>
            <ac:picMk id="5" creationId="{42AF7B53-8940-4A5C-3808-205AEE49606C}"/>
          </ac:picMkLst>
        </pc:picChg>
        <pc:picChg chg="del">
          <ac:chgData name="backhausmo92540" userId="11b204ab-a2c7-4a20-b339-8c7700ca4d5e" providerId="ADAL" clId="{5354A75C-B5CC-4207-8A1A-629C0913586D}" dt="2024-01-22T18:23:15.617" v="2938" actId="478"/>
          <ac:picMkLst>
            <pc:docMk/>
            <pc:sldMk cId="1784637182" sldId="285"/>
            <ac:picMk id="8" creationId="{063E7281-639D-E110-C152-2EB50DFA6187}"/>
          </ac:picMkLst>
        </pc:picChg>
        <pc:picChg chg="del">
          <ac:chgData name="backhausmo92540" userId="11b204ab-a2c7-4a20-b339-8c7700ca4d5e" providerId="ADAL" clId="{5354A75C-B5CC-4207-8A1A-629C0913586D}" dt="2024-01-22T18:23:15.194" v="2937" actId="478"/>
          <ac:picMkLst>
            <pc:docMk/>
            <pc:sldMk cId="1784637182" sldId="285"/>
            <ac:picMk id="9" creationId="{236C8E5D-6736-BD64-26BA-A7DED6C9491C}"/>
          </ac:picMkLst>
        </pc:picChg>
      </pc:sldChg>
      <pc:sldChg chg="ord">
        <pc:chgData name="backhausmo92540" userId="11b204ab-a2c7-4a20-b339-8c7700ca4d5e" providerId="ADAL" clId="{5354A75C-B5CC-4207-8A1A-629C0913586D}" dt="2024-01-22T19:16:48.212" v="3169"/>
        <pc:sldMkLst>
          <pc:docMk/>
          <pc:sldMk cId="1258718821" sldId="286"/>
        </pc:sldMkLst>
      </pc:sldChg>
      <pc:sldChg chg="add ord">
        <pc:chgData name="backhausmo92540" userId="11b204ab-a2c7-4a20-b339-8c7700ca4d5e" providerId="ADAL" clId="{5354A75C-B5CC-4207-8A1A-629C0913586D}" dt="2024-01-22T19:16:38.225" v="3161"/>
        <pc:sldMkLst>
          <pc:docMk/>
          <pc:sldMk cId="4276268190" sldId="288"/>
        </pc:sldMkLst>
      </pc:sldChg>
    </pc:docChg>
  </pc:docChgLst>
  <pc:docChgLst>
    <pc:chgData name="pirkljo75908" userId="S::pirkljo75908@technischehochschulen.onmicrosoft.com::f574780f-8492-43d6-a533-4eaa23224a6b" providerId="AD" clId="Web-{9C5F50A5-521E-468F-8D2B-C195EB05680F}"/>
    <pc:docChg chg="modSld">
      <pc:chgData name="pirkljo75908" userId="S::pirkljo75908@technischehochschulen.onmicrosoft.com::f574780f-8492-43d6-a533-4eaa23224a6b" providerId="AD" clId="Web-{9C5F50A5-521E-468F-8D2B-C195EB05680F}" dt="2024-01-22T19:03:11.716" v="27" actId="20577"/>
      <pc:docMkLst>
        <pc:docMk/>
      </pc:docMkLst>
      <pc:sldChg chg="modSp">
        <pc:chgData name="pirkljo75908" userId="S::pirkljo75908@technischehochschulen.onmicrosoft.com::f574780f-8492-43d6-a533-4eaa23224a6b" providerId="AD" clId="Web-{9C5F50A5-521E-468F-8D2B-C195EB05680F}" dt="2024-01-22T19:03:11.716" v="27" actId="20577"/>
        <pc:sldMkLst>
          <pc:docMk/>
          <pc:sldMk cId="527789327" sldId="262"/>
        </pc:sldMkLst>
        <pc:spChg chg="mod">
          <ac:chgData name="pirkljo75908" userId="S::pirkljo75908@technischehochschulen.onmicrosoft.com::f574780f-8492-43d6-a533-4eaa23224a6b" providerId="AD" clId="Web-{9C5F50A5-521E-468F-8D2B-C195EB05680F}" dt="2024-01-22T19:03:11.716" v="27" actId="20577"/>
          <ac:spMkLst>
            <pc:docMk/>
            <pc:sldMk cId="527789327" sldId="262"/>
            <ac:spMk id="3" creationId="{13FE7B69-029C-FDD2-72CA-8E3C11C6F3D9}"/>
          </ac:spMkLst>
        </pc:spChg>
      </pc:sldChg>
    </pc:docChg>
  </pc:docChgLst>
  <pc:docChgLst>
    <pc:chgData name="backhausmo92540" userId="S::backhausmo92540@technischehochschulen.onmicrosoft.com::11b204ab-a2c7-4a20-b339-8c7700ca4d5e" providerId="AD" clId="Web-{F371901D-FCDE-49B5-A0A5-CDA836104662}"/>
    <pc:docChg chg="addSld modSld">
      <pc:chgData name="backhausmo92540" userId="S::backhausmo92540@technischehochschulen.onmicrosoft.com::11b204ab-a2c7-4a20-b339-8c7700ca4d5e" providerId="AD" clId="Web-{F371901D-FCDE-49B5-A0A5-CDA836104662}" dt="2024-01-22T12:07:09.283" v="10"/>
      <pc:docMkLst>
        <pc:docMk/>
      </pc:docMkLst>
      <pc:sldChg chg="addSp modSp">
        <pc:chgData name="backhausmo92540" userId="S::backhausmo92540@technischehochschulen.onmicrosoft.com::11b204ab-a2c7-4a20-b339-8c7700ca4d5e" providerId="AD" clId="Web-{F371901D-FCDE-49B5-A0A5-CDA836104662}" dt="2024-01-22T11:18:29.404" v="1" actId="1076"/>
        <pc:sldMkLst>
          <pc:docMk/>
          <pc:sldMk cId="1271510168" sldId="268"/>
        </pc:sldMkLst>
        <pc:picChg chg="add mod">
          <ac:chgData name="backhausmo92540" userId="S::backhausmo92540@technischehochschulen.onmicrosoft.com::11b204ab-a2c7-4a20-b339-8c7700ca4d5e" providerId="AD" clId="Web-{F371901D-FCDE-49B5-A0A5-CDA836104662}" dt="2024-01-22T11:18:29.404" v="1" actId="1076"/>
          <ac:picMkLst>
            <pc:docMk/>
            <pc:sldMk cId="1271510168" sldId="268"/>
            <ac:picMk id="7" creationId="{01D11167-C8D6-3201-3A36-10A63D0CFB05}"/>
          </ac:picMkLst>
        </pc:picChg>
      </pc:sldChg>
      <pc:sldChg chg="addSp delSp modSp new">
        <pc:chgData name="backhausmo92540" userId="S::backhausmo92540@technischehochschulen.onmicrosoft.com::11b204ab-a2c7-4a20-b339-8c7700ca4d5e" providerId="AD" clId="Web-{F371901D-FCDE-49B5-A0A5-CDA836104662}" dt="2024-01-22T12:00:56.833" v="9" actId="1076"/>
        <pc:sldMkLst>
          <pc:docMk/>
          <pc:sldMk cId="4017990881" sldId="269"/>
        </pc:sldMkLst>
        <pc:spChg chg="del">
          <ac:chgData name="backhausmo92540" userId="S::backhausmo92540@technischehochschulen.onmicrosoft.com::11b204ab-a2c7-4a20-b339-8c7700ca4d5e" providerId="AD" clId="Web-{F371901D-FCDE-49B5-A0A5-CDA836104662}" dt="2024-01-22T12:00:22.566" v="3"/>
          <ac:spMkLst>
            <pc:docMk/>
            <pc:sldMk cId="4017990881" sldId="269"/>
            <ac:spMk id="3" creationId="{744A65B9-7CBB-E7AA-BCC6-6C287B4F70FF}"/>
          </ac:spMkLst>
        </pc:spChg>
        <pc:picChg chg="add mod">
          <ac:chgData name="backhausmo92540" userId="S::backhausmo92540@technischehochschulen.onmicrosoft.com::11b204ab-a2c7-4a20-b339-8c7700ca4d5e" providerId="AD" clId="Web-{F371901D-FCDE-49B5-A0A5-CDA836104662}" dt="2024-01-22T12:00:29.520" v="7" actId="1076"/>
          <ac:picMkLst>
            <pc:docMk/>
            <pc:sldMk cId="4017990881" sldId="269"/>
            <ac:picMk id="5" creationId="{F626B34A-5E4B-D830-E10B-BBAA578B2135}"/>
          </ac:picMkLst>
        </pc:picChg>
        <pc:picChg chg="add mod">
          <ac:chgData name="backhausmo92540" userId="S::backhausmo92540@technischehochschulen.onmicrosoft.com::11b204ab-a2c7-4a20-b339-8c7700ca4d5e" providerId="AD" clId="Web-{F371901D-FCDE-49B5-A0A5-CDA836104662}" dt="2024-01-22T12:00:56.833" v="9" actId="1076"/>
          <ac:picMkLst>
            <pc:docMk/>
            <pc:sldMk cId="4017990881" sldId="269"/>
            <ac:picMk id="6" creationId="{93FACBDC-4A7E-AA59-E17B-3ECD098EC3AB}"/>
          </ac:picMkLst>
        </pc:picChg>
      </pc:sldChg>
      <pc:sldChg chg="new">
        <pc:chgData name="backhausmo92540" userId="S::backhausmo92540@technischehochschulen.onmicrosoft.com::11b204ab-a2c7-4a20-b339-8c7700ca4d5e" providerId="AD" clId="Web-{F371901D-FCDE-49B5-A0A5-CDA836104662}" dt="2024-01-22T12:07:09.283" v="10"/>
        <pc:sldMkLst>
          <pc:docMk/>
          <pc:sldMk cId="4158020373" sldId="270"/>
        </pc:sldMkLst>
      </pc:sldChg>
    </pc:docChg>
  </pc:docChgLst>
  <pc:docChgLst>
    <pc:chgData name="pirkljo75908" userId="S::pirkljo75908@technischehochschulen.onmicrosoft.com::f574780f-8492-43d6-a533-4eaa23224a6b" providerId="AD" clId="Web-{0338BF60-9930-4F30-B9D8-D23D45F652D1}"/>
    <pc:docChg chg="modSld">
      <pc:chgData name="pirkljo75908" userId="S::pirkljo75908@technischehochschulen.onmicrosoft.com::f574780f-8492-43d6-a533-4eaa23224a6b" providerId="AD" clId="Web-{0338BF60-9930-4F30-B9D8-D23D45F652D1}" dt="2024-01-22T18:37:54.301" v="52"/>
      <pc:docMkLst>
        <pc:docMk/>
      </pc:docMkLst>
      <pc:sldChg chg="modSp">
        <pc:chgData name="pirkljo75908" userId="S::pirkljo75908@technischehochschulen.onmicrosoft.com::f574780f-8492-43d6-a533-4eaa23224a6b" providerId="AD" clId="Web-{0338BF60-9930-4F30-B9D8-D23D45F652D1}" dt="2024-01-22T18:35:24.889" v="3" actId="20577"/>
        <pc:sldMkLst>
          <pc:docMk/>
          <pc:sldMk cId="3621343968" sldId="277"/>
        </pc:sldMkLst>
        <pc:spChg chg="mod">
          <ac:chgData name="pirkljo75908" userId="S::pirkljo75908@technischehochschulen.onmicrosoft.com::f574780f-8492-43d6-a533-4eaa23224a6b" providerId="AD" clId="Web-{0338BF60-9930-4F30-B9D8-D23D45F652D1}" dt="2024-01-22T18:35:24.889" v="3" actId="20577"/>
          <ac:spMkLst>
            <pc:docMk/>
            <pc:sldMk cId="3621343968" sldId="277"/>
            <ac:spMk id="6" creationId="{2D197AC4-3EC9-D67F-AC5C-C09F08B2017A}"/>
          </ac:spMkLst>
        </pc:spChg>
      </pc:sldChg>
      <pc:sldChg chg="modSp">
        <pc:chgData name="pirkljo75908" userId="S::pirkljo75908@technischehochschulen.onmicrosoft.com::f574780f-8492-43d6-a533-4eaa23224a6b" providerId="AD" clId="Web-{0338BF60-9930-4F30-B9D8-D23D45F652D1}" dt="2024-01-22T18:37:54.301" v="52"/>
        <pc:sldMkLst>
          <pc:docMk/>
          <pc:sldMk cId="1784637182" sldId="285"/>
        </pc:sldMkLst>
        <pc:graphicFrameChg chg="mod modGraphic">
          <ac:chgData name="pirkljo75908" userId="S::pirkljo75908@technischehochschulen.onmicrosoft.com::f574780f-8492-43d6-a533-4eaa23224a6b" providerId="AD" clId="Web-{0338BF60-9930-4F30-B9D8-D23D45F652D1}" dt="2024-01-22T18:37:54.301" v="52"/>
          <ac:graphicFrameMkLst>
            <pc:docMk/>
            <pc:sldMk cId="1784637182" sldId="285"/>
            <ac:graphicFrameMk id="7" creationId="{C4032A67-9E89-D181-DEBC-6F43DE59602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C3BBD9-9923-4AF8-A50A-90F93BBE471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463B57B-9050-408F-AE62-4F13D3C77F00}">
      <dgm:prSet phldrT="[Text]"/>
      <dgm:spPr/>
      <dgm:t>
        <a:bodyPr/>
        <a:lstStyle/>
        <a:p>
          <a:r>
            <a:rPr lang="de-DE"/>
            <a:t>Data Set</a:t>
          </a:r>
        </a:p>
      </dgm:t>
    </dgm:pt>
    <dgm:pt modelId="{B64005F3-D01F-4A59-800C-8781C3A0E1E4}" type="parTrans" cxnId="{4EAEE104-5599-428D-A966-9702C8643ED9}">
      <dgm:prSet/>
      <dgm:spPr/>
      <dgm:t>
        <a:bodyPr/>
        <a:lstStyle/>
        <a:p>
          <a:endParaRPr lang="de-DE"/>
        </a:p>
      </dgm:t>
    </dgm:pt>
    <dgm:pt modelId="{6F0A36FB-8E8B-48AE-B3BD-A090CF933ADF}" type="sibTrans" cxnId="{4EAEE104-5599-428D-A966-9702C8643ED9}">
      <dgm:prSet/>
      <dgm:spPr/>
      <dgm:t>
        <a:bodyPr/>
        <a:lstStyle/>
        <a:p>
          <a:endParaRPr lang="de-DE"/>
        </a:p>
      </dgm:t>
    </dgm:pt>
    <dgm:pt modelId="{36AC9FE2-A92E-4BF9-83C6-2FA2EAF94283}">
      <dgm:prSet phldrT="[Text]"/>
      <dgm:spPr/>
      <dgm:t>
        <a:bodyPr/>
        <a:lstStyle/>
        <a:p>
          <a:r>
            <a:rPr lang="de-DE" err="1"/>
            <a:t>Neural</a:t>
          </a:r>
          <a:r>
            <a:rPr lang="de-DE"/>
            <a:t> Networks</a:t>
          </a:r>
        </a:p>
      </dgm:t>
    </dgm:pt>
    <dgm:pt modelId="{3367E80C-94AF-4CAE-83B5-EC7A8982BC11}" type="parTrans" cxnId="{B5537E2E-75FB-4423-9F6A-7AE886A0287A}">
      <dgm:prSet/>
      <dgm:spPr/>
      <dgm:t>
        <a:bodyPr/>
        <a:lstStyle/>
        <a:p>
          <a:endParaRPr lang="de-DE"/>
        </a:p>
      </dgm:t>
    </dgm:pt>
    <dgm:pt modelId="{C8831FE9-5EB7-409A-8EF9-76795F47BA51}" type="sibTrans" cxnId="{B5537E2E-75FB-4423-9F6A-7AE886A0287A}">
      <dgm:prSet/>
      <dgm:spPr/>
      <dgm:t>
        <a:bodyPr/>
        <a:lstStyle/>
        <a:p>
          <a:endParaRPr lang="de-DE"/>
        </a:p>
      </dgm:t>
    </dgm:pt>
    <dgm:pt modelId="{B8F9A6CC-0DF0-4A5F-B587-1D7FA7D07501}">
      <dgm:prSet phldrT="[Text]"/>
      <dgm:spPr/>
      <dgm:t>
        <a:bodyPr/>
        <a:lstStyle/>
        <a:p>
          <a:r>
            <a:rPr lang="de-DE" err="1"/>
            <a:t>Application</a:t>
          </a:r>
          <a:endParaRPr lang="de-DE"/>
        </a:p>
      </dgm:t>
    </dgm:pt>
    <dgm:pt modelId="{6AB0BAD7-949B-4FDD-80D5-35FB42ACD8F9}" type="parTrans" cxnId="{A8DAE7E8-541F-45CF-B321-862C3B972935}">
      <dgm:prSet/>
      <dgm:spPr/>
      <dgm:t>
        <a:bodyPr/>
        <a:lstStyle/>
        <a:p>
          <a:endParaRPr lang="de-DE"/>
        </a:p>
      </dgm:t>
    </dgm:pt>
    <dgm:pt modelId="{FBFB235B-4E20-4665-B8A6-57918B79DDB5}" type="sibTrans" cxnId="{A8DAE7E8-541F-45CF-B321-862C3B972935}">
      <dgm:prSet/>
      <dgm:spPr/>
      <dgm:t>
        <a:bodyPr/>
        <a:lstStyle/>
        <a:p>
          <a:endParaRPr lang="de-DE"/>
        </a:p>
      </dgm:t>
    </dgm:pt>
    <dgm:pt modelId="{B9AC6486-795F-43F0-9C95-A3917C5C8A71}" type="pres">
      <dgm:prSet presAssocID="{D5C3BBD9-9923-4AF8-A50A-90F93BBE471F}" presName="Name0" presStyleCnt="0">
        <dgm:presLayoutVars>
          <dgm:chMax val="7"/>
          <dgm:chPref val="7"/>
          <dgm:dir/>
        </dgm:presLayoutVars>
      </dgm:prSet>
      <dgm:spPr/>
    </dgm:pt>
    <dgm:pt modelId="{36CCA4FF-84AD-4230-AB01-65B58F5B109E}" type="pres">
      <dgm:prSet presAssocID="{D5C3BBD9-9923-4AF8-A50A-90F93BBE471F}" presName="Name1" presStyleCnt="0"/>
      <dgm:spPr/>
    </dgm:pt>
    <dgm:pt modelId="{558F6319-856B-46C0-8D7D-0CA0DABBB208}" type="pres">
      <dgm:prSet presAssocID="{D5C3BBD9-9923-4AF8-A50A-90F93BBE471F}" presName="cycle" presStyleCnt="0"/>
      <dgm:spPr/>
    </dgm:pt>
    <dgm:pt modelId="{BE6098C6-04C1-45A2-BF0A-3FA42B63BEE8}" type="pres">
      <dgm:prSet presAssocID="{D5C3BBD9-9923-4AF8-A50A-90F93BBE471F}" presName="srcNode" presStyleLbl="node1" presStyleIdx="0" presStyleCnt="3"/>
      <dgm:spPr/>
    </dgm:pt>
    <dgm:pt modelId="{9FF187A3-D23C-4FB5-BC39-E8E335176CD2}" type="pres">
      <dgm:prSet presAssocID="{D5C3BBD9-9923-4AF8-A50A-90F93BBE471F}" presName="conn" presStyleLbl="parChTrans1D2" presStyleIdx="0" presStyleCnt="1"/>
      <dgm:spPr/>
    </dgm:pt>
    <dgm:pt modelId="{20C076D9-F416-459C-9D24-B2817B47CED7}" type="pres">
      <dgm:prSet presAssocID="{D5C3BBD9-9923-4AF8-A50A-90F93BBE471F}" presName="extraNode" presStyleLbl="node1" presStyleIdx="0" presStyleCnt="3"/>
      <dgm:spPr/>
    </dgm:pt>
    <dgm:pt modelId="{66179B05-BB84-496B-A2FB-226258C9B3E1}" type="pres">
      <dgm:prSet presAssocID="{D5C3BBD9-9923-4AF8-A50A-90F93BBE471F}" presName="dstNode" presStyleLbl="node1" presStyleIdx="0" presStyleCnt="3"/>
      <dgm:spPr/>
    </dgm:pt>
    <dgm:pt modelId="{7681AAB7-49F5-4B30-BDE6-1CD9000F3585}" type="pres">
      <dgm:prSet presAssocID="{0463B57B-9050-408F-AE62-4F13D3C77F00}" presName="text_1" presStyleLbl="node1" presStyleIdx="0" presStyleCnt="3">
        <dgm:presLayoutVars>
          <dgm:bulletEnabled val="1"/>
        </dgm:presLayoutVars>
      </dgm:prSet>
      <dgm:spPr/>
    </dgm:pt>
    <dgm:pt modelId="{E0E4C14C-9D32-49C7-BD92-8736A0200D57}" type="pres">
      <dgm:prSet presAssocID="{0463B57B-9050-408F-AE62-4F13D3C77F00}" presName="accent_1" presStyleCnt="0"/>
      <dgm:spPr/>
    </dgm:pt>
    <dgm:pt modelId="{8A7DA8D6-E144-4B5F-BBED-8C8B3EBEEA3F}" type="pres">
      <dgm:prSet presAssocID="{0463B57B-9050-408F-AE62-4F13D3C77F00}" presName="accentRepeatNode" presStyleLbl="solidFgAcc1" presStyleIdx="0" presStyleCnt="3"/>
      <dgm:spPr/>
    </dgm:pt>
    <dgm:pt modelId="{2501E310-71DF-465E-B388-D7E4FCB82F8D}" type="pres">
      <dgm:prSet presAssocID="{36AC9FE2-A92E-4BF9-83C6-2FA2EAF94283}" presName="text_2" presStyleLbl="node1" presStyleIdx="1" presStyleCnt="3">
        <dgm:presLayoutVars>
          <dgm:bulletEnabled val="1"/>
        </dgm:presLayoutVars>
      </dgm:prSet>
      <dgm:spPr/>
    </dgm:pt>
    <dgm:pt modelId="{101CDAAD-1850-4EF9-B950-796D6ACF2DB8}" type="pres">
      <dgm:prSet presAssocID="{36AC9FE2-A92E-4BF9-83C6-2FA2EAF94283}" presName="accent_2" presStyleCnt="0"/>
      <dgm:spPr/>
    </dgm:pt>
    <dgm:pt modelId="{1E9719CD-9C04-4A39-8AD0-A4790575DE01}" type="pres">
      <dgm:prSet presAssocID="{36AC9FE2-A92E-4BF9-83C6-2FA2EAF94283}" presName="accentRepeatNode" presStyleLbl="solidFgAcc1" presStyleIdx="1" presStyleCnt="3"/>
      <dgm:spPr/>
    </dgm:pt>
    <dgm:pt modelId="{2340B52E-4FBF-4E4A-888E-275C05A33A47}" type="pres">
      <dgm:prSet presAssocID="{B8F9A6CC-0DF0-4A5F-B587-1D7FA7D07501}" presName="text_3" presStyleLbl="node1" presStyleIdx="2" presStyleCnt="3">
        <dgm:presLayoutVars>
          <dgm:bulletEnabled val="1"/>
        </dgm:presLayoutVars>
      </dgm:prSet>
      <dgm:spPr/>
    </dgm:pt>
    <dgm:pt modelId="{B91E2AD7-CA75-4279-BA93-9996E7A21B1F}" type="pres">
      <dgm:prSet presAssocID="{B8F9A6CC-0DF0-4A5F-B587-1D7FA7D07501}" presName="accent_3" presStyleCnt="0"/>
      <dgm:spPr/>
    </dgm:pt>
    <dgm:pt modelId="{57BC66AA-5652-4372-B3A6-9E8FE4F87396}" type="pres">
      <dgm:prSet presAssocID="{B8F9A6CC-0DF0-4A5F-B587-1D7FA7D07501}" presName="accentRepeatNode" presStyleLbl="solidFgAcc1" presStyleIdx="2" presStyleCnt="3"/>
      <dgm:spPr/>
    </dgm:pt>
  </dgm:ptLst>
  <dgm:cxnLst>
    <dgm:cxn modelId="{4EAEE104-5599-428D-A966-9702C8643ED9}" srcId="{D5C3BBD9-9923-4AF8-A50A-90F93BBE471F}" destId="{0463B57B-9050-408F-AE62-4F13D3C77F00}" srcOrd="0" destOrd="0" parTransId="{B64005F3-D01F-4A59-800C-8781C3A0E1E4}" sibTransId="{6F0A36FB-8E8B-48AE-B3BD-A090CF933ADF}"/>
    <dgm:cxn modelId="{A603E222-2B27-47E4-8B87-53D75B453F23}" type="presOf" srcId="{0463B57B-9050-408F-AE62-4F13D3C77F00}" destId="{7681AAB7-49F5-4B30-BDE6-1CD9000F3585}" srcOrd="0" destOrd="0" presId="urn:microsoft.com/office/officeart/2008/layout/VerticalCurvedList"/>
    <dgm:cxn modelId="{B5537E2E-75FB-4423-9F6A-7AE886A0287A}" srcId="{D5C3BBD9-9923-4AF8-A50A-90F93BBE471F}" destId="{36AC9FE2-A92E-4BF9-83C6-2FA2EAF94283}" srcOrd="1" destOrd="0" parTransId="{3367E80C-94AF-4CAE-83B5-EC7A8982BC11}" sibTransId="{C8831FE9-5EB7-409A-8EF9-76795F47BA51}"/>
    <dgm:cxn modelId="{B4011373-BCA3-434F-9D27-4EBD3847A530}" type="presOf" srcId="{36AC9FE2-A92E-4BF9-83C6-2FA2EAF94283}" destId="{2501E310-71DF-465E-B388-D7E4FCB82F8D}" srcOrd="0" destOrd="0" presId="urn:microsoft.com/office/officeart/2008/layout/VerticalCurvedList"/>
    <dgm:cxn modelId="{FA9FCD53-4FC2-4174-B522-D26448CC71AA}" type="presOf" srcId="{6F0A36FB-8E8B-48AE-B3BD-A090CF933ADF}" destId="{9FF187A3-D23C-4FB5-BC39-E8E335176CD2}" srcOrd="0" destOrd="0" presId="urn:microsoft.com/office/officeart/2008/layout/VerticalCurvedList"/>
    <dgm:cxn modelId="{80DBEA9E-7353-44A2-948E-A49FAAD0BD31}" type="presOf" srcId="{D5C3BBD9-9923-4AF8-A50A-90F93BBE471F}" destId="{B9AC6486-795F-43F0-9C95-A3917C5C8A71}" srcOrd="0" destOrd="0" presId="urn:microsoft.com/office/officeart/2008/layout/VerticalCurvedList"/>
    <dgm:cxn modelId="{68DDB1AA-ADF2-4D15-B474-95EF6573949E}" type="presOf" srcId="{B8F9A6CC-0DF0-4A5F-B587-1D7FA7D07501}" destId="{2340B52E-4FBF-4E4A-888E-275C05A33A47}" srcOrd="0" destOrd="0" presId="urn:microsoft.com/office/officeart/2008/layout/VerticalCurvedList"/>
    <dgm:cxn modelId="{A8DAE7E8-541F-45CF-B321-862C3B972935}" srcId="{D5C3BBD9-9923-4AF8-A50A-90F93BBE471F}" destId="{B8F9A6CC-0DF0-4A5F-B587-1D7FA7D07501}" srcOrd="2" destOrd="0" parTransId="{6AB0BAD7-949B-4FDD-80D5-35FB42ACD8F9}" sibTransId="{FBFB235B-4E20-4665-B8A6-57918B79DDB5}"/>
    <dgm:cxn modelId="{4808EB4D-C983-46EA-89F1-C3F93259EABD}" type="presParOf" srcId="{B9AC6486-795F-43F0-9C95-A3917C5C8A71}" destId="{36CCA4FF-84AD-4230-AB01-65B58F5B109E}" srcOrd="0" destOrd="0" presId="urn:microsoft.com/office/officeart/2008/layout/VerticalCurvedList"/>
    <dgm:cxn modelId="{EEE609D0-10D2-4651-9E90-640ECC76F8AD}" type="presParOf" srcId="{36CCA4FF-84AD-4230-AB01-65B58F5B109E}" destId="{558F6319-856B-46C0-8D7D-0CA0DABBB208}" srcOrd="0" destOrd="0" presId="urn:microsoft.com/office/officeart/2008/layout/VerticalCurvedList"/>
    <dgm:cxn modelId="{77DDEEFD-D69B-488D-958D-4AB4F80DE1F6}" type="presParOf" srcId="{558F6319-856B-46C0-8D7D-0CA0DABBB208}" destId="{BE6098C6-04C1-45A2-BF0A-3FA42B63BEE8}" srcOrd="0" destOrd="0" presId="urn:microsoft.com/office/officeart/2008/layout/VerticalCurvedList"/>
    <dgm:cxn modelId="{BA309A50-7D72-4A1C-B94F-312DF5ED0D29}" type="presParOf" srcId="{558F6319-856B-46C0-8D7D-0CA0DABBB208}" destId="{9FF187A3-D23C-4FB5-BC39-E8E335176CD2}" srcOrd="1" destOrd="0" presId="urn:microsoft.com/office/officeart/2008/layout/VerticalCurvedList"/>
    <dgm:cxn modelId="{047E6524-3FD3-4EFC-91C1-CC0DF2406034}" type="presParOf" srcId="{558F6319-856B-46C0-8D7D-0CA0DABBB208}" destId="{20C076D9-F416-459C-9D24-B2817B47CED7}" srcOrd="2" destOrd="0" presId="urn:microsoft.com/office/officeart/2008/layout/VerticalCurvedList"/>
    <dgm:cxn modelId="{F0C9144C-2808-4FE9-8CC2-703C139FC318}" type="presParOf" srcId="{558F6319-856B-46C0-8D7D-0CA0DABBB208}" destId="{66179B05-BB84-496B-A2FB-226258C9B3E1}" srcOrd="3" destOrd="0" presId="urn:microsoft.com/office/officeart/2008/layout/VerticalCurvedList"/>
    <dgm:cxn modelId="{47EC35E8-9C8B-4B71-A408-5F10FFE787C6}" type="presParOf" srcId="{36CCA4FF-84AD-4230-AB01-65B58F5B109E}" destId="{7681AAB7-49F5-4B30-BDE6-1CD9000F3585}" srcOrd="1" destOrd="0" presId="urn:microsoft.com/office/officeart/2008/layout/VerticalCurvedList"/>
    <dgm:cxn modelId="{6F37CC28-CD36-48C9-BD26-0B4B6AD07DA2}" type="presParOf" srcId="{36CCA4FF-84AD-4230-AB01-65B58F5B109E}" destId="{E0E4C14C-9D32-49C7-BD92-8736A0200D57}" srcOrd="2" destOrd="0" presId="urn:microsoft.com/office/officeart/2008/layout/VerticalCurvedList"/>
    <dgm:cxn modelId="{0669DA50-B71F-46A6-844F-7705AD39F01C}" type="presParOf" srcId="{E0E4C14C-9D32-49C7-BD92-8736A0200D57}" destId="{8A7DA8D6-E144-4B5F-BBED-8C8B3EBEEA3F}" srcOrd="0" destOrd="0" presId="urn:microsoft.com/office/officeart/2008/layout/VerticalCurvedList"/>
    <dgm:cxn modelId="{A696717D-C47F-4172-9345-042A646E89B6}" type="presParOf" srcId="{36CCA4FF-84AD-4230-AB01-65B58F5B109E}" destId="{2501E310-71DF-465E-B388-D7E4FCB82F8D}" srcOrd="3" destOrd="0" presId="urn:microsoft.com/office/officeart/2008/layout/VerticalCurvedList"/>
    <dgm:cxn modelId="{023E34A8-7820-4F5C-A619-6136FFDC1A64}" type="presParOf" srcId="{36CCA4FF-84AD-4230-AB01-65B58F5B109E}" destId="{101CDAAD-1850-4EF9-B950-796D6ACF2DB8}" srcOrd="4" destOrd="0" presId="urn:microsoft.com/office/officeart/2008/layout/VerticalCurvedList"/>
    <dgm:cxn modelId="{7F5AB424-D802-4205-9B7E-FD67CC0D8207}" type="presParOf" srcId="{101CDAAD-1850-4EF9-B950-796D6ACF2DB8}" destId="{1E9719CD-9C04-4A39-8AD0-A4790575DE01}" srcOrd="0" destOrd="0" presId="urn:microsoft.com/office/officeart/2008/layout/VerticalCurvedList"/>
    <dgm:cxn modelId="{E291E61D-46E2-43A0-97E7-AEA619A9D876}" type="presParOf" srcId="{36CCA4FF-84AD-4230-AB01-65B58F5B109E}" destId="{2340B52E-4FBF-4E4A-888E-275C05A33A47}" srcOrd="5" destOrd="0" presId="urn:microsoft.com/office/officeart/2008/layout/VerticalCurvedList"/>
    <dgm:cxn modelId="{D95B5242-2025-4280-9E39-6CB7CFE7954D}" type="presParOf" srcId="{36CCA4FF-84AD-4230-AB01-65B58F5B109E}" destId="{B91E2AD7-CA75-4279-BA93-9996E7A21B1F}" srcOrd="6" destOrd="0" presId="urn:microsoft.com/office/officeart/2008/layout/VerticalCurvedList"/>
    <dgm:cxn modelId="{F451EE4B-366E-491C-99E5-C27763616404}" type="presParOf" srcId="{B91E2AD7-CA75-4279-BA93-9996E7A21B1F}" destId="{57BC66AA-5652-4372-B3A6-9E8FE4F8739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3BBD9-9923-4AF8-A50A-90F93BBE471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463B57B-9050-408F-AE62-4F13D3C77F00}">
      <dgm:prSet phldrT="[Text]"/>
      <dgm:spPr/>
      <dgm:t>
        <a:bodyPr/>
        <a:lstStyle/>
        <a:p>
          <a:r>
            <a:rPr lang="de-DE"/>
            <a:t>Data Set</a:t>
          </a:r>
        </a:p>
      </dgm:t>
    </dgm:pt>
    <dgm:pt modelId="{B64005F3-D01F-4A59-800C-8781C3A0E1E4}" type="parTrans" cxnId="{4EAEE104-5599-428D-A966-9702C8643ED9}">
      <dgm:prSet/>
      <dgm:spPr/>
      <dgm:t>
        <a:bodyPr/>
        <a:lstStyle/>
        <a:p>
          <a:endParaRPr lang="de-DE"/>
        </a:p>
      </dgm:t>
    </dgm:pt>
    <dgm:pt modelId="{6F0A36FB-8E8B-48AE-B3BD-A090CF933ADF}" type="sibTrans" cxnId="{4EAEE104-5599-428D-A966-9702C8643ED9}">
      <dgm:prSet/>
      <dgm:spPr/>
      <dgm:t>
        <a:bodyPr/>
        <a:lstStyle/>
        <a:p>
          <a:endParaRPr lang="de-DE"/>
        </a:p>
      </dgm:t>
    </dgm:pt>
    <dgm:pt modelId="{B9AC6486-795F-43F0-9C95-A3917C5C8A71}" type="pres">
      <dgm:prSet presAssocID="{D5C3BBD9-9923-4AF8-A50A-90F93BBE471F}" presName="Name0" presStyleCnt="0">
        <dgm:presLayoutVars>
          <dgm:chMax val="7"/>
          <dgm:chPref val="7"/>
          <dgm:dir/>
        </dgm:presLayoutVars>
      </dgm:prSet>
      <dgm:spPr/>
    </dgm:pt>
    <dgm:pt modelId="{36CCA4FF-84AD-4230-AB01-65B58F5B109E}" type="pres">
      <dgm:prSet presAssocID="{D5C3BBD9-9923-4AF8-A50A-90F93BBE471F}" presName="Name1" presStyleCnt="0"/>
      <dgm:spPr/>
    </dgm:pt>
    <dgm:pt modelId="{558F6319-856B-46C0-8D7D-0CA0DABBB208}" type="pres">
      <dgm:prSet presAssocID="{D5C3BBD9-9923-4AF8-A50A-90F93BBE471F}" presName="cycle" presStyleCnt="0"/>
      <dgm:spPr/>
    </dgm:pt>
    <dgm:pt modelId="{BE6098C6-04C1-45A2-BF0A-3FA42B63BEE8}" type="pres">
      <dgm:prSet presAssocID="{D5C3BBD9-9923-4AF8-A50A-90F93BBE471F}" presName="srcNode" presStyleLbl="node1" presStyleIdx="0" presStyleCnt="1"/>
      <dgm:spPr/>
    </dgm:pt>
    <dgm:pt modelId="{9FF187A3-D23C-4FB5-BC39-E8E335176CD2}" type="pres">
      <dgm:prSet presAssocID="{D5C3BBD9-9923-4AF8-A50A-90F93BBE471F}" presName="conn" presStyleLbl="parChTrans1D2" presStyleIdx="0" presStyleCnt="1"/>
      <dgm:spPr/>
    </dgm:pt>
    <dgm:pt modelId="{20C076D9-F416-459C-9D24-B2817B47CED7}" type="pres">
      <dgm:prSet presAssocID="{D5C3BBD9-9923-4AF8-A50A-90F93BBE471F}" presName="extraNode" presStyleLbl="node1" presStyleIdx="0" presStyleCnt="1"/>
      <dgm:spPr/>
    </dgm:pt>
    <dgm:pt modelId="{66179B05-BB84-496B-A2FB-226258C9B3E1}" type="pres">
      <dgm:prSet presAssocID="{D5C3BBD9-9923-4AF8-A50A-90F93BBE471F}" presName="dstNode" presStyleLbl="node1" presStyleIdx="0" presStyleCnt="1"/>
      <dgm:spPr/>
    </dgm:pt>
    <dgm:pt modelId="{7681AAB7-49F5-4B30-BDE6-1CD9000F3585}" type="pres">
      <dgm:prSet presAssocID="{0463B57B-9050-408F-AE62-4F13D3C77F00}" presName="text_1" presStyleLbl="node1" presStyleIdx="0" presStyleCnt="1">
        <dgm:presLayoutVars>
          <dgm:bulletEnabled val="1"/>
        </dgm:presLayoutVars>
      </dgm:prSet>
      <dgm:spPr/>
    </dgm:pt>
    <dgm:pt modelId="{E0E4C14C-9D32-49C7-BD92-8736A0200D57}" type="pres">
      <dgm:prSet presAssocID="{0463B57B-9050-408F-AE62-4F13D3C77F00}" presName="accent_1" presStyleCnt="0"/>
      <dgm:spPr/>
    </dgm:pt>
    <dgm:pt modelId="{8A7DA8D6-E144-4B5F-BBED-8C8B3EBEEA3F}" type="pres">
      <dgm:prSet presAssocID="{0463B57B-9050-408F-AE62-4F13D3C77F00}" presName="accentRepeatNode" presStyleLbl="solidFgAcc1" presStyleIdx="0" presStyleCnt="1"/>
      <dgm:spPr/>
    </dgm:pt>
  </dgm:ptLst>
  <dgm:cxnLst>
    <dgm:cxn modelId="{4EAEE104-5599-428D-A966-9702C8643ED9}" srcId="{D5C3BBD9-9923-4AF8-A50A-90F93BBE471F}" destId="{0463B57B-9050-408F-AE62-4F13D3C77F00}" srcOrd="0" destOrd="0" parTransId="{B64005F3-D01F-4A59-800C-8781C3A0E1E4}" sibTransId="{6F0A36FB-8E8B-48AE-B3BD-A090CF933ADF}"/>
    <dgm:cxn modelId="{A603E222-2B27-47E4-8B87-53D75B453F23}" type="presOf" srcId="{0463B57B-9050-408F-AE62-4F13D3C77F00}" destId="{7681AAB7-49F5-4B30-BDE6-1CD9000F3585}" srcOrd="0" destOrd="0" presId="urn:microsoft.com/office/officeart/2008/layout/VerticalCurvedList"/>
    <dgm:cxn modelId="{FA9FCD53-4FC2-4174-B522-D26448CC71AA}" type="presOf" srcId="{6F0A36FB-8E8B-48AE-B3BD-A090CF933ADF}" destId="{9FF187A3-D23C-4FB5-BC39-E8E335176CD2}" srcOrd="0" destOrd="0" presId="urn:microsoft.com/office/officeart/2008/layout/VerticalCurvedList"/>
    <dgm:cxn modelId="{80DBEA9E-7353-44A2-948E-A49FAAD0BD31}" type="presOf" srcId="{D5C3BBD9-9923-4AF8-A50A-90F93BBE471F}" destId="{B9AC6486-795F-43F0-9C95-A3917C5C8A71}" srcOrd="0" destOrd="0" presId="urn:microsoft.com/office/officeart/2008/layout/VerticalCurvedList"/>
    <dgm:cxn modelId="{4808EB4D-C983-46EA-89F1-C3F93259EABD}" type="presParOf" srcId="{B9AC6486-795F-43F0-9C95-A3917C5C8A71}" destId="{36CCA4FF-84AD-4230-AB01-65B58F5B109E}" srcOrd="0" destOrd="0" presId="urn:microsoft.com/office/officeart/2008/layout/VerticalCurvedList"/>
    <dgm:cxn modelId="{EEE609D0-10D2-4651-9E90-640ECC76F8AD}" type="presParOf" srcId="{36CCA4FF-84AD-4230-AB01-65B58F5B109E}" destId="{558F6319-856B-46C0-8D7D-0CA0DABBB208}" srcOrd="0" destOrd="0" presId="urn:microsoft.com/office/officeart/2008/layout/VerticalCurvedList"/>
    <dgm:cxn modelId="{77DDEEFD-D69B-488D-958D-4AB4F80DE1F6}" type="presParOf" srcId="{558F6319-856B-46C0-8D7D-0CA0DABBB208}" destId="{BE6098C6-04C1-45A2-BF0A-3FA42B63BEE8}" srcOrd="0" destOrd="0" presId="urn:microsoft.com/office/officeart/2008/layout/VerticalCurvedList"/>
    <dgm:cxn modelId="{BA309A50-7D72-4A1C-B94F-312DF5ED0D29}" type="presParOf" srcId="{558F6319-856B-46C0-8D7D-0CA0DABBB208}" destId="{9FF187A3-D23C-4FB5-BC39-E8E335176CD2}" srcOrd="1" destOrd="0" presId="urn:microsoft.com/office/officeart/2008/layout/VerticalCurvedList"/>
    <dgm:cxn modelId="{047E6524-3FD3-4EFC-91C1-CC0DF2406034}" type="presParOf" srcId="{558F6319-856B-46C0-8D7D-0CA0DABBB208}" destId="{20C076D9-F416-459C-9D24-B2817B47CED7}" srcOrd="2" destOrd="0" presId="urn:microsoft.com/office/officeart/2008/layout/VerticalCurvedList"/>
    <dgm:cxn modelId="{F0C9144C-2808-4FE9-8CC2-703C139FC318}" type="presParOf" srcId="{558F6319-856B-46C0-8D7D-0CA0DABBB208}" destId="{66179B05-BB84-496B-A2FB-226258C9B3E1}" srcOrd="3" destOrd="0" presId="urn:microsoft.com/office/officeart/2008/layout/VerticalCurvedList"/>
    <dgm:cxn modelId="{47EC35E8-9C8B-4B71-A408-5F10FFE787C6}" type="presParOf" srcId="{36CCA4FF-84AD-4230-AB01-65B58F5B109E}" destId="{7681AAB7-49F5-4B30-BDE6-1CD9000F3585}" srcOrd="1" destOrd="0" presId="urn:microsoft.com/office/officeart/2008/layout/VerticalCurvedList"/>
    <dgm:cxn modelId="{6F37CC28-CD36-48C9-BD26-0B4B6AD07DA2}" type="presParOf" srcId="{36CCA4FF-84AD-4230-AB01-65B58F5B109E}" destId="{E0E4C14C-9D32-49C7-BD92-8736A0200D57}" srcOrd="2" destOrd="0" presId="urn:microsoft.com/office/officeart/2008/layout/VerticalCurvedList"/>
    <dgm:cxn modelId="{0669DA50-B71F-46A6-844F-7705AD39F01C}" type="presParOf" srcId="{E0E4C14C-9D32-49C7-BD92-8736A0200D57}" destId="{8A7DA8D6-E144-4B5F-BBED-8C8B3EBEEA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C3BBD9-9923-4AF8-A50A-90F93BBE471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463B57B-9050-408F-AE62-4F13D3C77F00}">
      <dgm:prSet phldrT="[Text]"/>
      <dgm:spPr/>
      <dgm:t>
        <a:bodyPr/>
        <a:lstStyle/>
        <a:p>
          <a:r>
            <a:rPr lang="de-DE" err="1"/>
            <a:t>Neural</a:t>
          </a:r>
          <a:r>
            <a:rPr lang="de-DE"/>
            <a:t> Networks</a:t>
          </a:r>
        </a:p>
      </dgm:t>
    </dgm:pt>
    <dgm:pt modelId="{B64005F3-D01F-4A59-800C-8781C3A0E1E4}" type="parTrans" cxnId="{4EAEE104-5599-428D-A966-9702C8643ED9}">
      <dgm:prSet/>
      <dgm:spPr/>
      <dgm:t>
        <a:bodyPr/>
        <a:lstStyle/>
        <a:p>
          <a:endParaRPr lang="de-DE"/>
        </a:p>
      </dgm:t>
    </dgm:pt>
    <dgm:pt modelId="{6F0A36FB-8E8B-48AE-B3BD-A090CF933ADF}" type="sibTrans" cxnId="{4EAEE104-5599-428D-A966-9702C8643ED9}">
      <dgm:prSet/>
      <dgm:spPr/>
      <dgm:t>
        <a:bodyPr/>
        <a:lstStyle/>
        <a:p>
          <a:endParaRPr lang="de-DE"/>
        </a:p>
      </dgm:t>
    </dgm:pt>
    <dgm:pt modelId="{B9AC6486-795F-43F0-9C95-A3917C5C8A71}" type="pres">
      <dgm:prSet presAssocID="{D5C3BBD9-9923-4AF8-A50A-90F93BBE471F}" presName="Name0" presStyleCnt="0">
        <dgm:presLayoutVars>
          <dgm:chMax val="7"/>
          <dgm:chPref val="7"/>
          <dgm:dir/>
        </dgm:presLayoutVars>
      </dgm:prSet>
      <dgm:spPr/>
    </dgm:pt>
    <dgm:pt modelId="{36CCA4FF-84AD-4230-AB01-65B58F5B109E}" type="pres">
      <dgm:prSet presAssocID="{D5C3BBD9-9923-4AF8-A50A-90F93BBE471F}" presName="Name1" presStyleCnt="0"/>
      <dgm:spPr/>
    </dgm:pt>
    <dgm:pt modelId="{558F6319-856B-46C0-8D7D-0CA0DABBB208}" type="pres">
      <dgm:prSet presAssocID="{D5C3BBD9-9923-4AF8-A50A-90F93BBE471F}" presName="cycle" presStyleCnt="0"/>
      <dgm:spPr/>
    </dgm:pt>
    <dgm:pt modelId="{BE6098C6-04C1-45A2-BF0A-3FA42B63BEE8}" type="pres">
      <dgm:prSet presAssocID="{D5C3BBD9-9923-4AF8-A50A-90F93BBE471F}" presName="srcNode" presStyleLbl="node1" presStyleIdx="0" presStyleCnt="1"/>
      <dgm:spPr/>
    </dgm:pt>
    <dgm:pt modelId="{9FF187A3-D23C-4FB5-BC39-E8E335176CD2}" type="pres">
      <dgm:prSet presAssocID="{D5C3BBD9-9923-4AF8-A50A-90F93BBE471F}" presName="conn" presStyleLbl="parChTrans1D2" presStyleIdx="0" presStyleCnt="1"/>
      <dgm:spPr/>
    </dgm:pt>
    <dgm:pt modelId="{20C076D9-F416-459C-9D24-B2817B47CED7}" type="pres">
      <dgm:prSet presAssocID="{D5C3BBD9-9923-4AF8-A50A-90F93BBE471F}" presName="extraNode" presStyleLbl="node1" presStyleIdx="0" presStyleCnt="1"/>
      <dgm:spPr/>
    </dgm:pt>
    <dgm:pt modelId="{66179B05-BB84-496B-A2FB-226258C9B3E1}" type="pres">
      <dgm:prSet presAssocID="{D5C3BBD9-9923-4AF8-A50A-90F93BBE471F}" presName="dstNode" presStyleLbl="node1" presStyleIdx="0" presStyleCnt="1"/>
      <dgm:spPr/>
    </dgm:pt>
    <dgm:pt modelId="{7681AAB7-49F5-4B30-BDE6-1CD9000F3585}" type="pres">
      <dgm:prSet presAssocID="{0463B57B-9050-408F-AE62-4F13D3C77F00}" presName="text_1" presStyleLbl="node1" presStyleIdx="0" presStyleCnt="1">
        <dgm:presLayoutVars>
          <dgm:bulletEnabled val="1"/>
        </dgm:presLayoutVars>
      </dgm:prSet>
      <dgm:spPr/>
    </dgm:pt>
    <dgm:pt modelId="{E0E4C14C-9D32-49C7-BD92-8736A0200D57}" type="pres">
      <dgm:prSet presAssocID="{0463B57B-9050-408F-AE62-4F13D3C77F00}" presName="accent_1" presStyleCnt="0"/>
      <dgm:spPr/>
    </dgm:pt>
    <dgm:pt modelId="{8A7DA8D6-E144-4B5F-BBED-8C8B3EBEEA3F}" type="pres">
      <dgm:prSet presAssocID="{0463B57B-9050-408F-AE62-4F13D3C77F00}" presName="accentRepeatNode" presStyleLbl="solidFgAcc1" presStyleIdx="0" presStyleCnt="1"/>
      <dgm:spPr/>
    </dgm:pt>
  </dgm:ptLst>
  <dgm:cxnLst>
    <dgm:cxn modelId="{4EAEE104-5599-428D-A966-9702C8643ED9}" srcId="{D5C3BBD9-9923-4AF8-A50A-90F93BBE471F}" destId="{0463B57B-9050-408F-AE62-4F13D3C77F00}" srcOrd="0" destOrd="0" parTransId="{B64005F3-D01F-4A59-800C-8781C3A0E1E4}" sibTransId="{6F0A36FB-8E8B-48AE-B3BD-A090CF933ADF}"/>
    <dgm:cxn modelId="{A603E222-2B27-47E4-8B87-53D75B453F23}" type="presOf" srcId="{0463B57B-9050-408F-AE62-4F13D3C77F00}" destId="{7681AAB7-49F5-4B30-BDE6-1CD9000F3585}" srcOrd="0" destOrd="0" presId="urn:microsoft.com/office/officeart/2008/layout/VerticalCurvedList"/>
    <dgm:cxn modelId="{FA9FCD53-4FC2-4174-B522-D26448CC71AA}" type="presOf" srcId="{6F0A36FB-8E8B-48AE-B3BD-A090CF933ADF}" destId="{9FF187A3-D23C-4FB5-BC39-E8E335176CD2}" srcOrd="0" destOrd="0" presId="urn:microsoft.com/office/officeart/2008/layout/VerticalCurvedList"/>
    <dgm:cxn modelId="{80DBEA9E-7353-44A2-948E-A49FAAD0BD31}" type="presOf" srcId="{D5C3BBD9-9923-4AF8-A50A-90F93BBE471F}" destId="{B9AC6486-795F-43F0-9C95-A3917C5C8A71}" srcOrd="0" destOrd="0" presId="urn:microsoft.com/office/officeart/2008/layout/VerticalCurvedList"/>
    <dgm:cxn modelId="{4808EB4D-C983-46EA-89F1-C3F93259EABD}" type="presParOf" srcId="{B9AC6486-795F-43F0-9C95-A3917C5C8A71}" destId="{36CCA4FF-84AD-4230-AB01-65B58F5B109E}" srcOrd="0" destOrd="0" presId="urn:microsoft.com/office/officeart/2008/layout/VerticalCurvedList"/>
    <dgm:cxn modelId="{EEE609D0-10D2-4651-9E90-640ECC76F8AD}" type="presParOf" srcId="{36CCA4FF-84AD-4230-AB01-65B58F5B109E}" destId="{558F6319-856B-46C0-8D7D-0CA0DABBB208}" srcOrd="0" destOrd="0" presId="urn:microsoft.com/office/officeart/2008/layout/VerticalCurvedList"/>
    <dgm:cxn modelId="{77DDEEFD-D69B-488D-958D-4AB4F80DE1F6}" type="presParOf" srcId="{558F6319-856B-46C0-8D7D-0CA0DABBB208}" destId="{BE6098C6-04C1-45A2-BF0A-3FA42B63BEE8}" srcOrd="0" destOrd="0" presId="urn:microsoft.com/office/officeart/2008/layout/VerticalCurvedList"/>
    <dgm:cxn modelId="{BA309A50-7D72-4A1C-B94F-312DF5ED0D29}" type="presParOf" srcId="{558F6319-856B-46C0-8D7D-0CA0DABBB208}" destId="{9FF187A3-D23C-4FB5-BC39-E8E335176CD2}" srcOrd="1" destOrd="0" presId="urn:microsoft.com/office/officeart/2008/layout/VerticalCurvedList"/>
    <dgm:cxn modelId="{047E6524-3FD3-4EFC-91C1-CC0DF2406034}" type="presParOf" srcId="{558F6319-856B-46C0-8D7D-0CA0DABBB208}" destId="{20C076D9-F416-459C-9D24-B2817B47CED7}" srcOrd="2" destOrd="0" presId="urn:microsoft.com/office/officeart/2008/layout/VerticalCurvedList"/>
    <dgm:cxn modelId="{F0C9144C-2808-4FE9-8CC2-703C139FC318}" type="presParOf" srcId="{558F6319-856B-46C0-8D7D-0CA0DABBB208}" destId="{66179B05-BB84-496B-A2FB-226258C9B3E1}" srcOrd="3" destOrd="0" presId="urn:microsoft.com/office/officeart/2008/layout/VerticalCurvedList"/>
    <dgm:cxn modelId="{47EC35E8-9C8B-4B71-A408-5F10FFE787C6}" type="presParOf" srcId="{36CCA4FF-84AD-4230-AB01-65B58F5B109E}" destId="{7681AAB7-49F5-4B30-BDE6-1CD9000F3585}" srcOrd="1" destOrd="0" presId="urn:microsoft.com/office/officeart/2008/layout/VerticalCurvedList"/>
    <dgm:cxn modelId="{6F37CC28-CD36-48C9-BD26-0B4B6AD07DA2}" type="presParOf" srcId="{36CCA4FF-84AD-4230-AB01-65B58F5B109E}" destId="{E0E4C14C-9D32-49C7-BD92-8736A0200D57}" srcOrd="2" destOrd="0" presId="urn:microsoft.com/office/officeart/2008/layout/VerticalCurvedList"/>
    <dgm:cxn modelId="{0669DA50-B71F-46A6-844F-7705AD39F01C}" type="presParOf" srcId="{E0E4C14C-9D32-49C7-BD92-8736A0200D57}" destId="{8A7DA8D6-E144-4B5F-BBED-8C8B3EBEEA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C3BBD9-9923-4AF8-A50A-90F93BBE471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463B57B-9050-408F-AE62-4F13D3C77F00}">
      <dgm:prSet phldrT="[Text]"/>
      <dgm:spPr/>
      <dgm:t>
        <a:bodyPr/>
        <a:lstStyle/>
        <a:p>
          <a:r>
            <a:rPr lang="de-DE" err="1"/>
            <a:t>Application</a:t>
          </a:r>
          <a:endParaRPr lang="de-DE"/>
        </a:p>
      </dgm:t>
    </dgm:pt>
    <dgm:pt modelId="{B64005F3-D01F-4A59-800C-8781C3A0E1E4}" type="parTrans" cxnId="{4EAEE104-5599-428D-A966-9702C8643ED9}">
      <dgm:prSet/>
      <dgm:spPr/>
      <dgm:t>
        <a:bodyPr/>
        <a:lstStyle/>
        <a:p>
          <a:endParaRPr lang="de-DE"/>
        </a:p>
      </dgm:t>
    </dgm:pt>
    <dgm:pt modelId="{6F0A36FB-8E8B-48AE-B3BD-A090CF933ADF}" type="sibTrans" cxnId="{4EAEE104-5599-428D-A966-9702C8643ED9}">
      <dgm:prSet/>
      <dgm:spPr/>
      <dgm:t>
        <a:bodyPr/>
        <a:lstStyle/>
        <a:p>
          <a:endParaRPr lang="de-DE"/>
        </a:p>
      </dgm:t>
    </dgm:pt>
    <dgm:pt modelId="{B9AC6486-795F-43F0-9C95-A3917C5C8A71}" type="pres">
      <dgm:prSet presAssocID="{D5C3BBD9-9923-4AF8-A50A-90F93BBE471F}" presName="Name0" presStyleCnt="0">
        <dgm:presLayoutVars>
          <dgm:chMax val="7"/>
          <dgm:chPref val="7"/>
          <dgm:dir/>
        </dgm:presLayoutVars>
      </dgm:prSet>
      <dgm:spPr/>
    </dgm:pt>
    <dgm:pt modelId="{36CCA4FF-84AD-4230-AB01-65B58F5B109E}" type="pres">
      <dgm:prSet presAssocID="{D5C3BBD9-9923-4AF8-A50A-90F93BBE471F}" presName="Name1" presStyleCnt="0"/>
      <dgm:spPr/>
    </dgm:pt>
    <dgm:pt modelId="{558F6319-856B-46C0-8D7D-0CA0DABBB208}" type="pres">
      <dgm:prSet presAssocID="{D5C3BBD9-9923-4AF8-A50A-90F93BBE471F}" presName="cycle" presStyleCnt="0"/>
      <dgm:spPr/>
    </dgm:pt>
    <dgm:pt modelId="{BE6098C6-04C1-45A2-BF0A-3FA42B63BEE8}" type="pres">
      <dgm:prSet presAssocID="{D5C3BBD9-9923-4AF8-A50A-90F93BBE471F}" presName="srcNode" presStyleLbl="node1" presStyleIdx="0" presStyleCnt="1"/>
      <dgm:spPr/>
    </dgm:pt>
    <dgm:pt modelId="{9FF187A3-D23C-4FB5-BC39-E8E335176CD2}" type="pres">
      <dgm:prSet presAssocID="{D5C3BBD9-9923-4AF8-A50A-90F93BBE471F}" presName="conn" presStyleLbl="parChTrans1D2" presStyleIdx="0" presStyleCnt="1"/>
      <dgm:spPr/>
    </dgm:pt>
    <dgm:pt modelId="{20C076D9-F416-459C-9D24-B2817B47CED7}" type="pres">
      <dgm:prSet presAssocID="{D5C3BBD9-9923-4AF8-A50A-90F93BBE471F}" presName="extraNode" presStyleLbl="node1" presStyleIdx="0" presStyleCnt="1"/>
      <dgm:spPr/>
    </dgm:pt>
    <dgm:pt modelId="{66179B05-BB84-496B-A2FB-226258C9B3E1}" type="pres">
      <dgm:prSet presAssocID="{D5C3BBD9-9923-4AF8-A50A-90F93BBE471F}" presName="dstNode" presStyleLbl="node1" presStyleIdx="0" presStyleCnt="1"/>
      <dgm:spPr/>
    </dgm:pt>
    <dgm:pt modelId="{7681AAB7-49F5-4B30-BDE6-1CD9000F3585}" type="pres">
      <dgm:prSet presAssocID="{0463B57B-9050-408F-AE62-4F13D3C77F00}" presName="text_1" presStyleLbl="node1" presStyleIdx="0" presStyleCnt="1">
        <dgm:presLayoutVars>
          <dgm:bulletEnabled val="1"/>
        </dgm:presLayoutVars>
      </dgm:prSet>
      <dgm:spPr/>
    </dgm:pt>
    <dgm:pt modelId="{E0E4C14C-9D32-49C7-BD92-8736A0200D57}" type="pres">
      <dgm:prSet presAssocID="{0463B57B-9050-408F-AE62-4F13D3C77F00}" presName="accent_1" presStyleCnt="0"/>
      <dgm:spPr/>
    </dgm:pt>
    <dgm:pt modelId="{8A7DA8D6-E144-4B5F-BBED-8C8B3EBEEA3F}" type="pres">
      <dgm:prSet presAssocID="{0463B57B-9050-408F-AE62-4F13D3C77F00}" presName="accentRepeatNode" presStyleLbl="solidFgAcc1" presStyleIdx="0" presStyleCnt="1"/>
      <dgm:spPr/>
    </dgm:pt>
  </dgm:ptLst>
  <dgm:cxnLst>
    <dgm:cxn modelId="{4EAEE104-5599-428D-A966-9702C8643ED9}" srcId="{D5C3BBD9-9923-4AF8-A50A-90F93BBE471F}" destId="{0463B57B-9050-408F-AE62-4F13D3C77F00}" srcOrd="0" destOrd="0" parTransId="{B64005F3-D01F-4A59-800C-8781C3A0E1E4}" sibTransId="{6F0A36FB-8E8B-48AE-B3BD-A090CF933ADF}"/>
    <dgm:cxn modelId="{A603E222-2B27-47E4-8B87-53D75B453F23}" type="presOf" srcId="{0463B57B-9050-408F-AE62-4F13D3C77F00}" destId="{7681AAB7-49F5-4B30-BDE6-1CD9000F3585}" srcOrd="0" destOrd="0" presId="urn:microsoft.com/office/officeart/2008/layout/VerticalCurvedList"/>
    <dgm:cxn modelId="{FA9FCD53-4FC2-4174-B522-D26448CC71AA}" type="presOf" srcId="{6F0A36FB-8E8B-48AE-B3BD-A090CF933ADF}" destId="{9FF187A3-D23C-4FB5-BC39-E8E335176CD2}" srcOrd="0" destOrd="0" presId="urn:microsoft.com/office/officeart/2008/layout/VerticalCurvedList"/>
    <dgm:cxn modelId="{80DBEA9E-7353-44A2-948E-A49FAAD0BD31}" type="presOf" srcId="{D5C3BBD9-9923-4AF8-A50A-90F93BBE471F}" destId="{B9AC6486-795F-43F0-9C95-A3917C5C8A71}" srcOrd="0" destOrd="0" presId="urn:microsoft.com/office/officeart/2008/layout/VerticalCurvedList"/>
    <dgm:cxn modelId="{4808EB4D-C983-46EA-89F1-C3F93259EABD}" type="presParOf" srcId="{B9AC6486-795F-43F0-9C95-A3917C5C8A71}" destId="{36CCA4FF-84AD-4230-AB01-65B58F5B109E}" srcOrd="0" destOrd="0" presId="urn:microsoft.com/office/officeart/2008/layout/VerticalCurvedList"/>
    <dgm:cxn modelId="{EEE609D0-10D2-4651-9E90-640ECC76F8AD}" type="presParOf" srcId="{36CCA4FF-84AD-4230-AB01-65B58F5B109E}" destId="{558F6319-856B-46C0-8D7D-0CA0DABBB208}" srcOrd="0" destOrd="0" presId="urn:microsoft.com/office/officeart/2008/layout/VerticalCurvedList"/>
    <dgm:cxn modelId="{77DDEEFD-D69B-488D-958D-4AB4F80DE1F6}" type="presParOf" srcId="{558F6319-856B-46C0-8D7D-0CA0DABBB208}" destId="{BE6098C6-04C1-45A2-BF0A-3FA42B63BEE8}" srcOrd="0" destOrd="0" presId="urn:microsoft.com/office/officeart/2008/layout/VerticalCurvedList"/>
    <dgm:cxn modelId="{BA309A50-7D72-4A1C-B94F-312DF5ED0D29}" type="presParOf" srcId="{558F6319-856B-46C0-8D7D-0CA0DABBB208}" destId="{9FF187A3-D23C-4FB5-BC39-E8E335176CD2}" srcOrd="1" destOrd="0" presId="urn:microsoft.com/office/officeart/2008/layout/VerticalCurvedList"/>
    <dgm:cxn modelId="{047E6524-3FD3-4EFC-91C1-CC0DF2406034}" type="presParOf" srcId="{558F6319-856B-46C0-8D7D-0CA0DABBB208}" destId="{20C076D9-F416-459C-9D24-B2817B47CED7}" srcOrd="2" destOrd="0" presId="urn:microsoft.com/office/officeart/2008/layout/VerticalCurvedList"/>
    <dgm:cxn modelId="{F0C9144C-2808-4FE9-8CC2-703C139FC318}" type="presParOf" srcId="{558F6319-856B-46C0-8D7D-0CA0DABBB208}" destId="{66179B05-BB84-496B-A2FB-226258C9B3E1}" srcOrd="3" destOrd="0" presId="urn:microsoft.com/office/officeart/2008/layout/VerticalCurvedList"/>
    <dgm:cxn modelId="{47EC35E8-9C8B-4B71-A408-5F10FFE787C6}" type="presParOf" srcId="{36CCA4FF-84AD-4230-AB01-65B58F5B109E}" destId="{7681AAB7-49F5-4B30-BDE6-1CD9000F3585}" srcOrd="1" destOrd="0" presId="urn:microsoft.com/office/officeart/2008/layout/VerticalCurvedList"/>
    <dgm:cxn modelId="{6F37CC28-CD36-48C9-BD26-0B4B6AD07DA2}" type="presParOf" srcId="{36CCA4FF-84AD-4230-AB01-65B58F5B109E}" destId="{E0E4C14C-9D32-49C7-BD92-8736A0200D57}" srcOrd="2" destOrd="0" presId="urn:microsoft.com/office/officeart/2008/layout/VerticalCurvedList"/>
    <dgm:cxn modelId="{0669DA50-B71F-46A6-844F-7705AD39F01C}" type="presParOf" srcId="{E0E4C14C-9D32-49C7-BD92-8736A0200D57}" destId="{8A7DA8D6-E144-4B5F-BBED-8C8B3EBEEA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87A3-D23C-4FB5-BC39-E8E335176CD2}">
      <dsp:nvSpPr>
        <dsp:cNvPr id="0" name=""/>
        <dsp:cNvSpPr/>
      </dsp:nvSpPr>
      <dsp:spPr>
        <a:xfrm>
          <a:off x="-4604872" y="-706009"/>
          <a:ext cx="5485332" cy="5485332"/>
        </a:xfrm>
        <a:prstGeom prst="blockArc">
          <a:avLst>
            <a:gd name="adj1" fmla="val 18900000"/>
            <a:gd name="adj2" fmla="val 2700000"/>
            <a:gd name="adj3" fmla="val 394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1AAB7-49F5-4B30-BDE6-1CD9000F3585}">
      <dsp:nvSpPr>
        <dsp:cNvPr id="0" name=""/>
        <dsp:cNvSpPr/>
      </dsp:nvSpPr>
      <dsp:spPr>
        <a:xfrm>
          <a:off x="566253" y="407331"/>
          <a:ext cx="7506412" cy="814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6638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/>
            <a:t>Data Set</a:t>
          </a:r>
        </a:p>
      </dsp:txBody>
      <dsp:txXfrm>
        <a:off x="566253" y="407331"/>
        <a:ext cx="7506412" cy="814662"/>
      </dsp:txXfrm>
    </dsp:sp>
    <dsp:sp modelId="{8A7DA8D6-E144-4B5F-BBED-8C8B3EBEEA3F}">
      <dsp:nvSpPr>
        <dsp:cNvPr id="0" name=""/>
        <dsp:cNvSpPr/>
      </dsp:nvSpPr>
      <dsp:spPr>
        <a:xfrm>
          <a:off x="57089" y="305498"/>
          <a:ext cx="1018328" cy="10183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1E310-71DF-465E-B388-D7E4FCB82F8D}">
      <dsp:nvSpPr>
        <dsp:cNvPr id="0" name=""/>
        <dsp:cNvSpPr/>
      </dsp:nvSpPr>
      <dsp:spPr>
        <a:xfrm>
          <a:off x="862383" y="1629325"/>
          <a:ext cx="7210282" cy="814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6638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err="1"/>
            <a:t>Neural</a:t>
          </a:r>
          <a:r>
            <a:rPr lang="de-DE" sz="4500" kern="1200"/>
            <a:t> Networks</a:t>
          </a:r>
        </a:p>
      </dsp:txBody>
      <dsp:txXfrm>
        <a:off x="862383" y="1629325"/>
        <a:ext cx="7210282" cy="814662"/>
      </dsp:txXfrm>
    </dsp:sp>
    <dsp:sp modelId="{1E9719CD-9C04-4A39-8AD0-A4790575DE01}">
      <dsp:nvSpPr>
        <dsp:cNvPr id="0" name=""/>
        <dsp:cNvSpPr/>
      </dsp:nvSpPr>
      <dsp:spPr>
        <a:xfrm>
          <a:off x="353219" y="1527492"/>
          <a:ext cx="1018328" cy="10183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40B52E-4FBF-4E4A-888E-275C05A33A47}">
      <dsp:nvSpPr>
        <dsp:cNvPr id="0" name=""/>
        <dsp:cNvSpPr/>
      </dsp:nvSpPr>
      <dsp:spPr>
        <a:xfrm>
          <a:off x="566253" y="2851319"/>
          <a:ext cx="7506412" cy="8146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6638" tIns="114300" rIns="114300" bIns="11430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500" kern="1200" err="1"/>
            <a:t>Application</a:t>
          </a:r>
          <a:endParaRPr lang="de-DE" sz="4500" kern="1200"/>
        </a:p>
      </dsp:txBody>
      <dsp:txXfrm>
        <a:off x="566253" y="2851319"/>
        <a:ext cx="7506412" cy="814662"/>
      </dsp:txXfrm>
    </dsp:sp>
    <dsp:sp modelId="{57BC66AA-5652-4372-B3A6-9E8FE4F87396}">
      <dsp:nvSpPr>
        <dsp:cNvPr id="0" name=""/>
        <dsp:cNvSpPr/>
      </dsp:nvSpPr>
      <dsp:spPr>
        <a:xfrm>
          <a:off x="57089" y="2749486"/>
          <a:ext cx="1018328" cy="10183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87A3-D23C-4FB5-BC39-E8E335176CD2}">
      <dsp:nvSpPr>
        <dsp:cNvPr id="0" name=""/>
        <dsp:cNvSpPr/>
      </dsp:nvSpPr>
      <dsp:spPr>
        <a:xfrm>
          <a:off x="-1580343" y="-267919"/>
          <a:ext cx="2062113" cy="2062113"/>
        </a:xfrm>
        <a:prstGeom prst="blockArc">
          <a:avLst>
            <a:gd name="adj1" fmla="val 18900000"/>
            <a:gd name="adj2" fmla="val 2700000"/>
            <a:gd name="adj3" fmla="val 1047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1AAB7-49F5-4B30-BDE6-1CD9000F3585}">
      <dsp:nvSpPr>
        <dsp:cNvPr id="0" name=""/>
        <dsp:cNvSpPr/>
      </dsp:nvSpPr>
      <dsp:spPr>
        <a:xfrm>
          <a:off x="469276" y="387716"/>
          <a:ext cx="7658723" cy="750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5740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/>
            <a:t>Data Set</a:t>
          </a:r>
        </a:p>
      </dsp:txBody>
      <dsp:txXfrm>
        <a:off x="469276" y="387716"/>
        <a:ext cx="7658723" cy="750842"/>
      </dsp:txXfrm>
    </dsp:sp>
    <dsp:sp modelId="{8A7DA8D6-E144-4B5F-BBED-8C8B3EBEEA3F}">
      <dsp:nvSpPr>
        <dsp:cNvPr id="0" name=""/>
        <dsp:cNvSpPr/>
      </dsp:nvSpPr>
      <dsp:spPr>
        <a:xfrm>
          <a:off x="0" y="293860"/>
          <a:ext cx="938553" cy="9385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87A3-D23C-4FB5-BC39-E8E335176CD2}">
      <dsp:nvSpPr>
        <dsp:cNvPr id="0" name=""/>
        <dsp:cNvSpPr/>
      </dsp:nvSpPr>
      <dsp:spPr>
        <a:xfrm>
          <a:off x="-1580343" y="-267919"/>
          <a:ext cx="2062113" cy="2062113"/>
        </a:xfrm>
        <a:prstGeom prst="blockArc">
          <a:avLst>
            <a:gd name="adj1" fmla="val 18900000"/>
            <a:gd name="adj2" fmla="val 2700000"/>
            <a:gd name="adj3" fmla="val 1047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1AAB7-49F5-4B30-BDE6-1CD9000F3585}">
      <dsp:nvSpPr>
        <dsp:cNvPr id="0" name=""/>
        <dsp:cNvSpPr/>
      </dsp:nvSpPr>
      <dsp:spPr>
        <a:xfrm>
          <a:off x="469276" y="387716"/>
          <a:ext cx="7658723" cy="750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5740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err="1"/>
            <a:t>Neural</a:t>
          </a:r>
          <a:r>
            <a:rPr lang="de-DE" sz="4100" kern="1200"/>
            <a:t> Networks</a:t>
          </a:r>
        </a:p>
      </dsp:txBody>
      <dsp:txXfrm>
        <a:off x="469276" y="387716"/>
        <a:ext cx="7658723" cy="750842"/>
      </dsp:txXfrm>
    </dsp:sp>
    <dsp:sp modelId="{8A7DA8D6-E144-4B5F-BBED-8C8B3EBEEA3F}">
      <dsp:nvSpPr>
        <dsp:cNvPr id="0" name=""/>
        <dsp:cNvSpPr/>
      </dsp:nvSpPr>
      <dsp:spPr>
        <a:xfrm>
          <a:off x="0" y="293860"/>
          <a:ext cx="938553" cy="9385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F187A3-D23C-4FB5-BC39-E8E335176CD2}">
      <dsp:nvSpPr>
        <dsp:cNvPr id="0" name=""/>
        <dsp:cNvSpPr/>
      </dsp:nvSpPr>
      <dsp:spPr>
        <a:xfrm>
          <a:off x="-1580343" y="-267919"/>
          <a:ext cx="2062113" cy="2062113"/>
        </a:xfrm>
        <a:prstGeom prst="blockArc">
          <a:avLst>
            <a:gd name="adj1" fmla="val 18900000"/>
            <a:gd name="adj2" fmla="val 2700000"/>
            <a:gd name="adj3" fmla="val 1047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1AAB7-49F5-4B30-BDE6-1CD9000F3585}">
      <dsp:nvSpPr>
        <dsp:cNvPr id="0" name=""/>
        <dsp:cNvSpPr/>
      </dsp:nvSpPr>
      <dsp:spPr>
        <a:xfrm>
          <a:off x="469276" y="387716"/>
          <a:ext cx="7658723" cy="750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5740" tIns="104140" rIns="104140" bIns="10414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100" kern="1200" err="1"/>
            <a:t>Application</a:t>
          </a:r>
          <a:endParaRPr lang="de-DE" sz="4100" kern="1200"/>
        </a:p>
      </dsp:txBody>
      <dsp:txXfrm>
        <a:off x="469276" y="387716"/>
        <a:ext cx="7658723" cy="750842"/>
      </dsp:txXfrm>
    </dsp:sp>
    <dsp:sp modelId="{8A7DA8D6-E144-4B5F-BBED-8C8B3EBEEA3F}">
      <dsp:nvSpPr>
        <dsp:cNvPr id="0" name=""/>
        <dsp:cNvSpPr/>
      </dsp:nvSpPr>
      <dsp:spPr>
        <a:xfrm>
          <a:off x="0" y="293860"/>
          <a:ext cx="938553" cy="93855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260543F-C6AC-4A94-9181-2A0B47128E40}" type="datetime1">
              <a:rPr lang="de-DE" smtClean="0"/>
              <a:t>22.01.2024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B4411EF-09CB-4E62-A9ED-59F7AB2BB401}" type="datetime1">
              <a:rPr lang="de-DE" smtClean="0"/>
              <a:t>22.01.2024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"/>
              <a:t>Textmasterformate durch Klicken bearbeiten</a:t>
            </a:r>
            <a:endParaRPr lang="en-US"/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de-DE"/>
              <a:t>Master-Untertitelformat bearbeiten</a:t>
            </a:r>
            <a:endParaRPr lang="en-US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58F8EF-9461-4DB5-8DE8-65F0C8AF5E0D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84E5B-C9E8-4DB6-BA34-0E271B709DFA}" type="datetime1">
              <a:rPr lang="de-DE" smtClean="0"/>
              <a:t>22.01.2024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650C74D-3EC7-4807-8009-B91685601A76}" type="datetime1">
              <a:rPr lang="de-DE" smtClean="0"/>
              <a:t>22.01.2024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E6A76B-C923-49BD-ABE7-ADE768C6F571}" type="datetime1">
              <a:rPr lang="de-DE" smtClean="0"/>
              <a:t>22.01.2024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D334EC-5459-4A98-AF88-01FD6D7BAF68}" type="datetime1">
              <a:rPr lang="de-DE" smtClean="0"/>
              <a:t>22.01.2024</a:t>
            </a:fld>
            <a:endParaRPr lang="en-US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F56688-ED28-473C-871E-9EEF4BB0D1F0}" type="datetime1">
              <a:rPr lang="de-DE" smtClean="0"/>
              <a:t>22.01.2024</a:t>
            </a:fld>
            <a:endParaRPr lang="en-US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7F7112-C41D-45A5-B762-BC15064583EE}" type="datetime1">
              <a:rPr lang="de-DE" smtClean="0"/>
              <a:t>22.01.2024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CFE5CD5-4320-48E9-85AB-4E68C78D0837}" type="datetime1">
              <a:rPr lang="de-DE" smtClean="0"/>
              <a:t>22.01.2024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Bildplatzhalt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B989E5A-44CF-486A-A324-E4C01361A073}" type="datetime1">
              <a:rPr lang="de-DE" smtClean="0"/>
              <a:t>22.01.2024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de"/>
              <a:t>Textmasterformate durch Klicken bearbeiten</a:t>
            </a:r>
          </a:p>
          <a:p>
            <a:pPr lvl="1" rtl="0"/>
            <a:r>
              <a:rPr lang="de"/>
              <a:t>Zweite Ebene</a:t>
            </a:r>
          </a:p>
          <a:p>
            <a:pPr lvl="2" rtl="0"/>
            <a:r>
              <a:rPr lang="de"/>
              <a:t>Dritte Ebene</a:t>
            </a:r>
          </a:p>
          <a:p>
            <a:pPr lvl="3" rtl="0"/>
            <a:r>
              <a:rPr lang="de"/>
              <a:t>Vierte Ebene</a:t>
            </a:r>
          </a:p>
          <a:p>
            <a:pPr lvl="4" rtl="0"/>
            <a:r>
              <a:rPr lang="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C5518B76-3D47-40C3-B678-8969E3806FFF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hteck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rmAutofit/>
          </a:bodyPr>
          <a:lstStyle/>
          <a:p>
            <a:r>
              <a:rPr lang="de"/>
              <a:t>Gesture Recognition using Nengo</a:t>
            </a:r>
            <a:endParaRPr lang="de" sz="800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</a:t>
            </a:r>
            <a:r>
              <a:rPr lang="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y Jonas </a:t>
            </a:r>
            <a:r>
              <a:rPr lang="de" sz="14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Pirkl</a:t>
            </a:r>
            <a:r>
              <a:rPr lang="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und Moritz Backhaus</a:t>
            </a:r>
          </a:p>
          <a:p>
            <a:r>
              <a:rPr lang="de" sz="1400">
                <a:solidFill>
                  <a:schemeClr val="tx1">
                    <a:lumMod val="85000"/>
                    <a:lumOff val="15000"/>
                  </a:schemeClr>
                </a:solidFill>
              </a:rPr>
              <a:t>(3248270) und (</a:t>
            </a:r>
            <a:r>
              <a:rPr lang="de-DE" sz="1400"/>
              <a:t>3689776)</a:t>
            </a:r>
            <a:endParaRPr lang="de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Bild 4" descr="Ein Bild mit einem Gebäude und einer Sitzbank&#10;&#10;Beschreibung wird automatisch generiert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hand with a bracelet on it&#10;&#10;Description automatically generated">
            <a:extLst>
              <a:ext uri="{FF2B5EF4-FFF2-40B4-BE49-F238E27FC236}">
                <a16:creationId xmlns:a16="http://schemas.microsoft.com/office/drawing/2014/main" id="{CF673B3C-E0A8-AABF-1A74-720FCA0D4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14" t="-285" r="35390" b="427"/>
          <a:stretch/>
        </p:blipFill>
        <p:spPr>
          <a:xfrm>
            <a:off x="-8936" y="-70573"/>
            <a:ext cx="4644912" cy="694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D82CA-1540-1644-00A7-56827169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Gesture</a:t>
            </a:r>
            <a:r>
              <a:rPr lang="de-DE"/>
              <a:t> Recognition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B9326A-3DC6-1384-10C4-B4910687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AE68755-6C5F-1EF4-0BA5-A16920CB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30880"/>
              </p:ext>
            </p:extLst>
          </p:nvPr>
        </p:nvGraphicFramePr>
        <p:xfrm>
          <a:off x="1097280" y="1988979"/>
          <a:ext cx="6205272" cy="20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Big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Medium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Small 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10" name="Grafik 9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3A232E22-EEAD-23F8-6149-AAB163625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8674" y="1988979"/>
            <a:ext cx="4191456" cy="35871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60194C5-30E0-38FD-2DF1-F6199FCAB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4747322"/>
            <a:ext cx="5792008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96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DA629E19-59B3-E44A-1EDA-EA30829E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747322"/>
            <a:ext cx="5792008" cy="828791"/>
          </a:xfrm>
          <a:prstGeom prst="rect">
            <a:avLst/>
          </a:prstGeom>
        </p:spPr>
      </p:pic>
      <p:pic>
        <p:nvPicPr>
          <p:cNvPr id="15" name="Grafik 14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D222ECC8-B22F-B2F8-7B66-4FC4187A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74" y="1988979"/>
            <a:ext cx="4191456" cy="35871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9D82CA-1540-1644-00A7-56827169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Gesture</a:t>
            </a:r>
            <a:r>
              <a:rPr lang="de-DE"/>
              <a:t> Recognition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B9326A-3DC6-1384-10C4-B4910687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AE68755-6C5F-1EF4-0BA5-A16920CBF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597929"/>
              </p:ext>
            </p:extLst>
          </p:nvPr>
        </p:nvGraphicFramePr>
        <p:xfrm>
          <a:off x="1097280" y="1988979"/>
          <a:ext cx="620527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13" name="Grafik 12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BBCFD448-AC7C-4080-8FDF-7AA7D935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674" y="1988979"/>
            <a:ext cx="4191456" cy="36096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3FB06D1-5736-A38F-D24F-4F6226109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747322"/>
            <a:ext cx="5792008" cy="851337"/>
          </a:xfrm>
          <a:prstGeom prst="rect">
            <a:avLst/>
          </a:prstGeom>
        </p:spPr>
      </p:pic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20FC1AFA-F702-91D6-0BC8-B539B86B8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845262"/>
              </p:ext>
            </p:extLst>
          </p:nvPr>
        </p:nvGraphicFramePr>
        <p:xfrm>
          <a:off x="1097280" y="2000252"/>
          <a:ext cx="6205272" cy="20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Big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Medium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Small 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499F2D55-7D7D-7D80-8275-778D55B7F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674" y="1988979"/>
            <a:ext cx="4191456" cy="359812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E55BDF6-8F9E-1A09-CA32-FFB5351F0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280" y="4747322"/>
            <a:ext cx="5792008" cy="8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97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DA629E19-59B3-E44A-1EDA-EA30829E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747322"/>
            <a:ext cx="5792008" cy="828791"/>
          </a:xfrm>
          <a:prstGeom prst="rect">
            <a:avLst/>
          </a:prstGeom>
        </p:spPr>
      </p:pic>
      <p:pic>
        <p:nvPicPr>
          <p:cNvPr id="15" name="Grafik 14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D222ECC8-B22F-B2F8-7B66-4FC4187AF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74" y="1988979"/>
            <a:ext cx="4191456" cy="358713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9D82CA-1540-1644-00A7-56827169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Gesture</a:t>
            </a:r>
            <a:r>
              <a:rPr lang="de-DE"/>
              <a:t> Recognition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B9326A-3DC6-1384-10C4-B4910687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8AE68755-6C5F-1EF4-0BA5-A16920CBFB4B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1988979"/>
          <a:ext cx="6205272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Augmentation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Dropout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13" name="Grafik 12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BBCFD448-AC7C-4080-8FDF-7AA7D9352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674" y="1988979"/>
            <a:ext cx="4191456" cy="36096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3FB06D1-5736-A38F-D24F-4F6226109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4747322"/>
            <a:ext cx="5792008" cy="851337"/>
          </a:xfrm>
          <a:prstGeom prst="rect">
            <a:avLst/>
          </a:prstGeom>
        </p:spPr>
      </p:pic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20FC1AFA-F702-91D6-0BC8-B539B86B8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560039"/>
              </p:ext>
            </p:extLst>
          </p:nvPr>
        </p:nvGraphicFramePr>
        <p:xfrm>
          <a:off x="1097280" y="2000252"/>
          <a:ext cx="6205272" cy="20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Big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Medium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Small 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4" name="Grafik 3">
            <a:extLst>
              <a:ext uri="{FF2B5EF4-FFF2-40B4-BE49-F238E27FC236}">
                <a16:creationId xmlns:a16="http://schemas.microsoft.com/office/drawing/2014/main" id="{661EB17B-ED22-542D-4A0B-3335F7D46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675" y="1988979"/>
            <a:ext cx="4197710" cy="358713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33301A1-FDD6-2397-146A-7BDC59B0F3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024" y="4747322"/>
            <a:ext cx="5792007" cy="8668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4E64680-E6C0-1C09-AECC-7914CD9218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674" y="1966433"/>
            <a:ext cx="4316615" cy="37124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A94460-8DE4-46F7-7DC2-CEB73D2FE5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4767" y="4776703"/>
            <a:ext cx="5782482" cy="8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9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4262669C-40D0-933E-F6A7-F40FF9D3E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495942"/>
              </p:ext>
            </p:extLst>
          </p:nvPr>
        </p:nvGraphicFramePr>
        <p:xfrm>
          <a:off x="1097280" y="2000252"/>
          <a:ext cx="6205272" cy="20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1318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836756380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Big CNN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Medium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Small 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99D82CA-1540-1644-00A7-56827169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CNNs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Gesture</a:t>
            </a:r>
            <a:r>
              <a:rPr lang="de-DE"/>
              <a:t> Recognition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0B9326A-3DC6-1384-10C4-B4910687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57BEE60-3AA9-4016-7C73-F8F637F72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4747322"/>
            <a:ext cx="5792008" cy="85133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E6BDA71C-4FFF-BF73-AD03-EA38BDFD3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674" y="1988979"/>
            <a:ext cx="4191456" cy="359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83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30FAD-8435-94D3-A8D3-563656C7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CNN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Nengo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03C86CF-F71F-2F1F-92BE-7AD0E3EC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pic>
        <p:nvPicPr>
          <p:cNvPr id="5" name="Grafik 4" descr="Ein Bild, das Text, Screenshot, Schrift, Reihe enthält.&#10;&#10;Beschreibung automatisch generiert.">
            <a:extLst>
              <a:ext uri="{FF2B5EF4-FFF2-40B4-BE49-F238E27FC236}">
                <a16:creationId xmlns:a16="http://schemas.microsoft.com/office/drawing/2014/main" id="{605C5078-354F-B2DE-3572-134DC54E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483443"/>
            <a:ext cx="9886208" cy="803270"/>
          </a:xfrm>
          <a:prstGeom prst="rect">
            <a:avLst/>
          </a:prstGeom>
        </p:spPr>
      </p:pic>
      <p:pic>
        <p:nvPicPr>
          <p:cNvPr id="6" name="Grafik 5" descr="Ein Bild, das Text, Screenshot, Software, Display enthält.&#10;&#10;Beschreibung automatisch generiert.">
            <a:extLst>
              <a:ext uri="{FF2B5EF4-FFF2-40B4-BE49-F238E27FC236}">
                <a16:creationId xmlns:a16="http://schemas.microsoft.com/office/drawing/2014/main" id="{DFAC4D7C-0F6F-8F19-7664-16463F452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2078243"/>
            <a:ext cx="7109081" cy="304239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5174429-41B4-578D-1928-3946CFEA34D0}"/>
              </a:ext>
            </a:extLst>
          </p:cNvPr>
          <p:cNvSpPr txBox="1"/>
          <p:nvPr/>
        </p:nvSpPr>
        <p:spPr>
          <a:xfrm>
            <a:off x="8506493" y="2078243"/>
            <a:ext cx="2469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spiking</a:t>
            </a:r>
            <a:r>
              <a:rPr lang="de-DE"/>
              <a:t> </a:t>
            </a:r>
            <a:r>
              <a:rPr lang="de-DE" err="1"/>
              <a:t>activation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constant</a:t>
            </a:r>
            <a:r>
              <a:rPr lang="de-DE"/>
              <a:t> </a:t>
            </a:r>
            <a:r>
              <a:rPr lang="de-DE" err="1"/>
              <a:t>output</a:t>
            </a:r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DD6CB0F-B369-0D8C-58C8-B97608BED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493" y="3136178"/>
            <a:ext cx="3251304" cy="199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92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C6704-340A-D408-EB61-85225AAA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Tuning a </a:t>
            </a:r>
            <a:r>
              <a:rPr lang="de-DE" err="1"/>
              <a:t>Spiking</a:t>
            </a:r>
            <a:r>
              <a:rPr lang="de-DE"/>
              <a:t>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70BD1A-45F4-7397-8855-9B8B47A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A358D2-690E-705B-81A4-723E5C97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40174"/>
            <a:ext cx="3620005" cy="1162212"/>
          </a:xfrm>
          <a:prstGeom prst="rect">
            <a:avLst/>
          </a:prstGeom>
        </p:spPr>
      </p:pic>
      <p:pic>
        <p:nvPicPr>
          <p:cNvPr id="7" name="Grafik 6" descr="Ein Bild, das Text, Screenshot, Display, Diagramm enthält.&#10;&#10;Beschreibung automatisch generiert.">
            <a:extLst>
              <a:ext uri="{FF2B5EF4-FFF2-40B4-BE49-F238E27FC236}">
                <a16:creationId xmlns:a16="http://schemas.microsoft.com/office/drawing/2014/main" id="{ECFBC782-6B8F-90CA-0C94-2D2DD21C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2288A5B-0B9D-BE45-217C-36F86648F82F}"/>
              </a:ext>
            </a:extLst>
          </p:cNvPr>
          <p:cNvSpPr txBox="1"/>
          <p:nvPr/>
        </p:nvSpPr>
        <p:spPr>
          <a:xfrm>
            <a:off x="5113020" y="2040174"/>
            <a:ext cx="58673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Activation</a:t>
            </a:r>
            <a:r>
              <a:rPr lang="de-DE"/>
              <a:t>: 		</a:t>
            </a:r>
            <a:r>
              <a:rPr lang="de-DE" b="0" err="1">
                <a:effectLst/>
                <a:latin typeface="Consolas" panose="020B0609020204030204" pitchFamily="49" charset="0"/>
              </a:rPr>
              <a:t>nengo.RectifiedLinear</a:t>
            </a:r>
            <a:r>
              <a:rPr lang="de-DE" b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Firing</a:t>
            </a:r>
            <a:r>
              <a:rPr lang="de-DE">
                <a:latin typeface="Consolas" panose="020B0609020204030204" pitchFamily="49" charset="0"/>
              </a:rPr>
              <a:t> Rates: 		1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Synaptic</a:t>
            </a:r>
            <a:r>
              <a:rPr lang="de-DE" b="0"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effectLst/>
                <a:latin typeface="Consolas" panose="020B0609020204030204" pitchFamily="49" charset="0"/>
              </a:rPr>
              <a:t>Smoothing</a:t>
            </a:r>
            <a:r>
              <a:rPr lang="de-DE" b="0">
                <a:effectLst/>
                <a:latin typeface="Consolas" panose="020B0609020204030204" pitchFamily="49" charset="0"/>
              </a:rPr>
              <a:t>:	None</a:t>
            </a:r>
          </a:p>
          <a:p>
            <a:r>
              <a:rPr lang="de-DE" err="1">
                <a:latin typeface="Consolas" panose="020B0609020204030204" pitchFamily="49" charset="0"/>
              </a:rPr>
              <a:t>Accuracy</a:t>
            </a:r>
            <a:r>
              <a:rPr lang="de-DE">
                <a:latin typeface="Consolas" panose="020B0609020204030204" pitchFamily="49" charset="0"/>
              </a:rPr>
              <a:t>:		9.5%</a:t>
            </a:r>
            <a:endParaRPr lang="de-DE" b="0">
              <a:effectLst/>
              <a:latin typeface="Consolas" panose="020B0609020204030204" pitchFamily="49" charset="0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756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C6704-340A-D408-EB61-85225AAA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Tuning a </a:t>
            </a:r>
            <a:r>
              <a:rPr lang="de-DE" err="1"/>
              <a:t>Spiking</a:t>
            </a:r>
            <a:r>
              <a:rPr lang="de-DE"/>
              <a:t>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70BD1A-45F4-7397-8855-9B8B47A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A358D2-690E-705B-81A4-723E5C97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40174"/>
            <a:ext cx="3620005" cy="1162212"/>
          </a:xfrm>
          <a:prstGeom prst="rect">
            <a:avLst/>
          </a:prstGeom>
        </p:spPr>
      </p:pic>
      <p:pic>
        <p:nvPicPr>
          <p:cNvPr id="7" name="Grafik 6" descr="Ein Bild, das Text, Screenshot, Display, Diagramm enthält.&#10;&#10;Beschreibung automatisch generiert.">
            <a:extLst>
              <a:ext uri="{FF2B5EF4-FFF2-40B4-BE49-F238E27FC236}">
                <a16:creationId xmlns:a16="http://schemas.microsoft.com/office/drawing/2014/main" id="{ECFBC782-6B8F-90CA-0C94-2D2DD21C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2288A5B-0B9D-BE45-217C-36F86648F82F}"/>
              </a:ext>
            </a:extLst>
          </p:cNvPr>
          <p:cNvSpPr txBox="1"/>
          <p:nvPr/>
        </p:nvSpPr>
        <p:spPr>
          <a:xfrm>
            <a:off x="5113020" y="2040174"/>
            <a:ext cx="58673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Activation</a:t>
            </a:r>
            <a:r>
              <a:rPr lang="de-DE"/>
              <a:t>: 		</a:t>
            </a:r>
            <a:r>
              <a:rPr lang="de-DE" b="0" err="1">
                <a:effectLst/>
                <a:latin typeface="Consolas" panose="020B0609020204030204" pitchFamily="49" charset="0"/>
              </a:rPr>
              <a:t>nengo.RectifiedLinear</a:t>
            </a:r>
            <a:r>
              <a:rPr lang="de-DE" b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Firing</a:t>
            </a:r>
            <a:r>
              <a:rPr lang="de-DE">
                <a:latin typeface="Consolas" panose="020B0609020204030204" pitchFamily="49" charset="0"/>
              </a:rPr>
              <a:t> Rates: 		1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Synaptic</a:t>
            </a:r>
            <a:r>
              <a:rPr lang="de-DE" b="0"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effectLst/>
                <a:latin typeface="Consolas" panose="020B0609020204030204" pitchFamily="49" charset="0"/>
              </a:rPr>
              <a:t>Smoothing</a:t>
            </a:r>
            <a:r>
              <a:rPr lang="de-DE" b="0">
                <a:effectLst/>
                <a:latin typeface="Consolas" panose="020B0609020204030204" pitchFamily="49" charset="0"/>
              </a:rPr>
              <a:t>:	0.010</a:t>
            </a:r>
          </a:p>
          <a:p>
            <a:r>
              <a:rPr lang="de-DE" err="1">
                <a:latin typeface="Consolas" panose="020B0609020204030204" pitchFamily="49" charset="0"/>
              </a:rPr>
              <a:t>Accuracy</a:t>
            </a:r>
            <a:r>
              <a:rPr lang="de-DE">
                <a:latin typeface="Consolas" panose="020B0609020204030204" pitchFamily="49" charset="0"/>
              </a:rPr>
              <a:t>:		23.5%</a:t>
            </a:r>
            <a:endParaRPr lang="de-DE" b="0">
              <a:effectLst/>
              <a:latin typeface="Consolas" panose="020B0609020204030204" pitchFamily="49" charset="0"/>
            </a:endParaRPr>
          </a:p>
          <a:p>
            <a:endParaRPr lang="de-DE"/>
          </a:p>
        </p:txBody>
      </p:sp>
      <p:pic>
        <p:nvPicPr>
          <p:cNvPr id="5" name="Grafik 4" descr="Ein Bild, das Text, Screenshot, Diagramm, Display enthält.&#10;&#10;Beschreibung automatisch generiert.">
            <a:extLst>
              <a:ext uri="{FF2B5EF4-FFF2-40B4-BE49-F238E27FC236}">
                <a16:creationId xmlns:a16="http://schemas.microsoft.com/office/drawing/2014/main" id="{44E405A7-8075-A4C8-5CC4-79ACB6327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48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C6704-340A-D408-EB61-85225AAA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Tuning a </a:t>
            </a:r>
            <a:r>
              <a:rPr lang="de-DE" err="1"/>
              <a:t>Spiking</a:t>
            </a:r>
            <a:r>
              <a:rPr lang="de-DE"/>
              <a:t>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70BD1A-45F4-7397-8855-9B8B47AA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FA358D2-690E-705B-81A4-723E5C977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40174"/>
            <a:ext cx="3620005" cy="1162212"/>
          </a:xfrm>
          <a:prstGeom prst="rect">
            <a:avLst/>
          </a:prstGeom>
        </p:spPr>
      </p:pic>
      <p:pic>
        <p:nvPicPr>
          <p:cNvPr id="7" name="Grafik 6" descr="Ein Bild, das Text, Screenshot, Display, Diagramm enthält.&#10;&#10;Beschreibung automatisch generiert.">
            <a:extLst>
              <a:ext uri="{FF2B5EF4-FFF2-40B4-BE49-F238E27FC236}">
                <a16:creationId xmlns:a16="http://schemas.microsoft.com/office/drawing/2014/main" id="{ECFBC782-6B8F-90CA-0C94-2D2DD21CC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2288A5B-0B9D-BE45-217C-36F86648F82F}"/>
              </a:ext>
            </a:extLst>
          </p:cNvPr>
          <p:cNvSpPr txBox="1"/>
          <p:nvPr/>
        </p:nvSpPr>
        <p:spPr>
          <a:xfrm>
            <a:off x="5113020" y="2040174"/>
            <a:ext cx="58673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Activation</a:t>
            </a:r>
            <a:r>
              <a:rPr lang="de-DE"/>
              <a:t>: 		</a:t>
            </a:r>
            <a:r>
              <a:rPr lang="de-DE" b="0" err="1">
                <a:effectLst/>
                <a:latin typeface="Consolas" panose="020B0609020204030204" pitchFamily="49" charset="0"/>
              </a:rPr>
              <a:t>nengo.RectifiedLinear</a:t>
            </a:r>
            <a:r>
              <a:rPr lang="de-DE" b="0"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Firing</a:t>
            </a:r>
            <a:r>
              <a:rPr lang="de-DE">
                <a:latin typeface="Consolas" panose="020B0609020204030204" pitchFamily="49" charset="0"/>
              </a:rPr>
              <a:t> Rates: 		100</a:t>
            </a:r>
          </a:p>
          <a:p>
            <a:r>
              <a:rPr lang="de-DE" b="0" err="1">
                <a:effectLst/>
                <a:latin typeface="Consolas" panose="020B0609020204030204" pitchFamily="49" charset="0"/>
              </a:rPr>
              <a:t>Synaptic</a:t>
            </a:r>
            <a:r>
              <a:rPr lang="de-DE" b="0">
                <a:effectLst/>
                <a:latin typeface="Consolas" panose="020B0609020204030204" pitchFamily="49" charset="0"/>
              </a:rPr>
              <a:t> </a:t>
            </a:r>
            <a:r>
              <a:rPr lang="de-DE" b="0" err="1">
                <a:effectLst/>
                <a:latin typeface="Consolas" panose="020B0609020204030204" pitchFamily="49" charset="0"/>
              </a:rPr>
              <a:t>Smoothing</a:t>
            </a:r>
            <a:r>
              <a:rPr lang="de-DE" b="0">
                <a:effectLst/>
                <a:latin typeface="Consolas" panose="020B0609020204030204" pitchFamily="49" charset="0"/>
              </a:rPr>
              <a:t>:	0.010</a:t>
            </a:r>
          </a:p>
          <a:p>
            <a:r>
              <a:rPr lang="de-DE" err="1">
                <a:latin typeface="Consolas" panose="020B0609020204030204" pitchFamily="49" charset="0"/>
              </a:rPr>
              <a:t>Accuracy</a:t>
            </a:r>
            <a:r>
              <a:rPr lang="de-DE">
                <a:latin typeface="Consolas" panose="020B0609020204030204" pitchFamily="49" charset="0"/>
              </a:rPr>
              <a:t>:		90%</a:t>
            </a:r>
            <a:endParaRPr lang="de-DE" b="0">
              <a:effectLst/>
              <a:latin typeface="Consolas" panose="020B0609020204030204" pitchFamily="49" charset="0"/>
            </a:endParaRPr>
          </a:p>
          <a:p>
            <a:endParaRPr lang="de-DE"/>
          </a:p>
        </p:txBody>
      </p:sp>
      <p:pic>
        <p:nvPicPr>
          <p:cNvPr id="5" name="Grafik 4" descr="Ein Bild, das Text, Screenshot, Diagramm, Display enthält.&#10;&#10;Beschreibung automatisch generiert.">
            <a:extLst>
              <a:ext uri="{FF2B5EF4-FFF2-40B4-BE49-F238E27FC236}">
                <a16:creationId xmlns:a16="http://schemas.microsoft.com/office/drawing/2014/main" id="{44E405A7-8075-A4C8-5CC4-79ACB6327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543317"/>
            <a:ext cx="6333912" cy="235032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F8CAB90-13B9-717B-7D50-EE57E93F2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3564931"/>
            <a:ext cx="6333912" cy="230709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3D19C78-C723-CE46-954B-8393463E803E}"/>
              </a:ext>
            </a:extLst>
          </p:cNvPr>
          <p:cNvSpPr txBox="1"/>
          <p:nvPr/>
        </p:nvSpPr>
        <p:spPr>
          <a:xfrm>
            <a:off x="7826927" y="3517502"/>
            <a:ext cx="29218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Scaling</a:t>
            </a:r>
            <a:r>
              <a:rPr lang="de-DE"/>
              <a:t> Input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Dividing</a:t>
            </a:r>
            <a:r>
              <a:rPr lang="de-DE"/>
              <a:t> </a:t>
            </a:r>
            <a:r>
              <a:rPr lang="de-DE" err="1"/>
              <a:t>output</a:t>
            </a: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Can </a:t>
            </a:r>
            <a:r>
              <a:rPr lang="de-DE" err="1"/>
              <a:t>simulate</a:t>
            </a:r>
            <a:r>
              <a:rPr lang="de-DE"/>
              <a:t> non-</a:t>
            </a:r>
            <a:r>
              <a:rPr lang="de-DE" err="1"/>
              <a:t>spiking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338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9AF06-C591-1FE5-F4EF-B154FBFC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Spiking</a:t>
            </a:r>
            <a:r>
              <a:rPr lang="de-DE"/>
              <a:t> CNN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4E8989-EA91-B1BD-4B7D-5CADE9F9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4032A67-9E89-D181-DEBC-6F43DE59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77107"/>
              </p:ext>
            </p:extLst>
          </p:nvPr>
        </p:nvGraphicFramePr>
        <p:xfrm>
          <a:off x="1097280" y="2000252"/>
          <a:ext cx="4653954" cy="20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740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991896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160x60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28x28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err="1"/>
                        <a:t>Tuned</a:t>
                      </a:r>
                      <a:r>
                        <a:rPr lang="de-DE"/>
                        <a:t> 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8" name="Grafik 7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063E7281-639D-E110-C152-2EB50DFA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68" y="2000252"/>
            <a:ext cx="4177290" cy="3577588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236C8E5D-6736-BD64-26BA-A7DED6C9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4517524"/>
            <a:ext cx="3891257" cy="106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78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C25355A-82D0-1C3B-836C-3B7473D75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E7F7112-C41D-45A5-B762-BC15064583EE}" type="datetime1">
              <a:rPr lang="de-DE" smtClean="0"/>
              <a:t>22.01.2024</a:t>
            </a:fld>
            <a:endParaRPr lang="en-US"/>
          </a:p>
        </p:txBody>
      </p:sp>
      <p:pic>
        <p:nvPicPr>
          <p:cNvPr id="3" name="Grafik 2" descr="Ein Bild, das Schwarzweiß, Person, Finger, Hand enthält.&#10;&#10;Automatisch generierte Beschreibung">
            <a:extLst>
              <a:ext uri="{FF2B5EF4-FFF2-40B4-BE49-F238E27FC236}">
                <a16:creationId xmlns:a16="http://schemas.microsoft.com/office/drawing/2014/main" id="{4B920660-28C8-F8DD-3D71-1D10B0152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028700"/>
            <a:ext cx="6096000" cy="2286000"/>
          </a:xfrm>
          <a:prstGeom prst="rect">
            <a:avLst/>
          </a:prstGeom>
        </p:spPr>
      </p:pic>
      <p:pic>
        <p:nvPicPr>
          <p:cNvPr id="4" name="Grafik 3" descr="Ein Bild, das Schwarzweiß, Person, Finger, Nagel enthält.&#10;&#10;Automatisch generierte Beschreibung">
            <a:extLst>
              <a:ext uri="{FF2B5EF4-FFF2-40B4-BE49-F238E27FC236}">
                <a16:creationId xmlns:a16="http://schemas.microsoft.com/office/drawing/2014/main" id="{1B879CAF-0EC2-4E6F-EDC1-81706BCAE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737769"/>
            <a:ext cx="6096000" cy="2286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0E4B3080-A132-BD9D-820F-79B162FB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941" y="3341035"/>
            <a:ext cx="7164117" cy="40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16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E32119-7206-05FA-CCA4-768EC9468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A80F47-1E0F-FAB9-0345-83EC2E70E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/>
              <a:t>Original Paper</a:t>
            </a:r>
          </a:p>
          <a:p>
            <a:r>
              <a:rPr lang="de-DE" err="1"/>
              <a:t>Our</a:t>
            </a:r>
            <a:r>
              <a:rPr lang="de-DE"/>
              <a:t> Networks</a:t>
            </a:r>
          </a:p>
          <a:p>
            <a:r>
              <a:rPr lang="de-DE"/>
              <a:t>Network </a:t>
            </a:r>
            <a:r>
              <a:rPr lang="de-DE" err="1"/>
              <a:t>Comparison</a:t>
            </a:r>
            <a:endParaRPr lang="de-DE"/>
          </a:p>
          <a:p>
            <a:r>
              <a:rPr lang="de-DE"/>
              <a:t>Live-Demo </a:t>
            </a:r>
          </a:p>
          <a:p>
            <a:r>
              <a:rPr lang="de-DE"/>
              <a:t>Project Evaluation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EF1CA0-ECA5-C063-2BD9-E480B3836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7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9AF06-C591-1FE5-F4EF-B154FBFC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Spiking</a:t>
            </a:r>
            <a:r>
              <a:rPr lang="de-DE"/>
              <a:t> CNN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4E8989-EA91-B1BD-4B7D-5CADE9F9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4032A67-9E89-D181-DEBC-6F43DE59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9458"/>
              </p:ext>
            </p:extLst>
          </p:nvPr>
        </p:nvGraphicFramePr>
        <p:xfrm>
          <a:off x="1097280" y="2000252"/>
          <a:ext cx="4653954" cy="20663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0740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991896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551318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160x60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28x28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err="1"/>
                        <a:t>Tuned</a:t>
                      </a:r>
                      <a:r>
                        <a:rPr lang="de-DE"/>
                        <a:t> 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</a:tbl>
          </a:graphicData>
        </a:graphic>
      </p:graphicFrame>
      <p:pic>
        <p:nvPicPr>
          <p:cNvPr id="8" name="Grafik 7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063E7281-639D-E110-C152-2EB50DFA6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768" y="2000252"/>
            <a:ext cx="4177290" cy="3577588"/>
          </a:xfrm>
          <a:prstGeom prst="rect">
            <a:avLst/>
          </a:prstGeom>
        </p:spPr>
      </p:pic>
      <p:pic>
        <p:nvPicPr>
          <p:cNvPr id="9" name="Grafik 8" descr="Ein Bild, das Text, Screenshot, Schrift, Zahl enthält.&#10;&#10;Beschreibung automatisch generiert.">
            <a:extLst>
              <a:ext uri="{FF2B5EF4-FFF2-40B4-BE49-F238E27FC236}">
                <a16:creationId xmlns:a16="http://schemas.microsoft.com/office/drawing/2014/main" id="{236C8E5D-6736-BD64-26BA-A7DED6C9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4517524"/>
            <a:ext cx="3891257" cy="1060316"/>
          </a:xfrm>
          <a:prstGeom prst="rect">
            <a:avLst/>
          </a:prstGeom>
        </p:spPr>
      </p:pic>
      <p:pic>
        <p:nvPicPr>
          <p:cNvPr id="4" name="Grafik 3" descr="Ein Bild, das Text, Screenshot, Diagramm, Quadrat enthält.&#10;&#10;Beschreibung automatisch generiert.">
            <a:extLst>
              <a:ext uri="{FF2B5EF4-FFF2-40B4-BE49-F238E27FC236}">
                <a16:creationId xmlns:a16="http://schemas.microsoft.com/office/drawing/2014/main" id="{002D360A-E21F-92D2-6CB9-1AF0EA1AB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768" y="2000252"/>
            <a:ext cx="4177290" cy="3591878"/>
          </a:xfrm>
          <a:prstGeom prst="rect">
            <a:avLst/>
          </a:prstGeom>
        </p:spPr>
      </p:pic>
      <p:pic>
        <p:nvPicPr>
          <p:cNvPr id="5" name="Grafik 4" descr="Ein Bild, das Text, Schrift, Screenshot enthält.&#10;&#10;Beschreibung automatisch generiert.">
            <a:extLst>
              <a:ext uri="{FF2B5EF4-FFF2-40B4-BE49-F238E27FC236}">
                <a16:creationId xmlns:a16="http://schemas.microsoft.com/office/drawing/2014/main" id="{42AF7B53-8940-4A5C-3808-205AEE4960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79" y="4517523"/>
            <a:ext cx="3891257" cy="105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12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19AF06-C591-1FE5-F4EF-B154FBFC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Comparison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4E8989-EA91-B1BD-4B7D-5CADE9F9F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4032A67-9E89-D181-DEBC-6F43DE596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926420"/>
              </p:ext>
            </p:extLst>
          </p:nvPr>
        </p:nvGraphicFramePr>
        <p:xfrm>
          <a:off x="1097280" y="2000252"/>
          <a:ext cx="10203179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310">
                  <a:extLst>
                    <a:ext uri="{9D8B030D-6E8A-4147-A177-3AD203B41FA5}">
                      <a16:colId xmlns:a16="http://schemas.microsoft.com/office/drawing/2014/main" val="2990896503"/>
                    </a:ext>
                  </a:extLst>
                </a:gridCol>
                <a:gridCol w="1105662">
                  <a:extLst>
                    <a:ext uri="{9D8B030D-6E8A-4147-A177-3AD203B41FA5}">
                      <a16:colId xmlns:a16="http://schemas.microsoft.com/office/drawing/2014/main" val="1598233570"/>
                    </a:ext>
                  </a:extLst>
                </a:gridCol>
                <a:gridCol w="1105662">
                  <a:extLst>
                    <a:ext uri="{9D8B030D-6E8A-4147-A177-3AD203B41FA5}">
                      <a16:colId xmlns:a16="http://schemas.microsoft.com/office/drawing/2014/main" val="990023728"/>
                    </a:ext>
                  </a:extLst>
                </a:gridCol>
                <a:gridCol w="1024961">
                  <a:extLst>
                    <a:ext uri="{9D8B030D-6E8A-4147-A177-3AD203B41FA5}">
                      <a16:colId xmlns:a16="http://schemas.microsoft.com/office/drawing/2014/main" val="419383893"/>
                    </a:ext>
                  </a:extLst>
                </a:gridCol>
                <a:gridCol w="1380207">
                  <a:extLst>
                    <a:ext uri="{9D8B030D-6E8A-4147-A177-3AD203B41FA5}">
                      <a16:colId xmlns:a16="http://schemas.microsoft.com/office/drawing/2014/main" val="2741096765"/>
                    </a:ext>
                  </a:extLst>
                </a:gridCol>
                <a:gridCol w="1219085">
                  <a:extLst>
                    <a:ext uri="{9D8B030D-6E8A-4147-A177-3AD203B41FA5}">
                      <a16:colId xmlns:a16="http://schemas.microsoft.com/office/drawing/2014/main" val="2127578587"/>
                    </a:ext>
                  </a:extLst>
                </a:gridCol>
                <a:gridCol w="1299646">
                  <a:extLst>
                    <a:ext uri="{9D8B030D-6E8A-4147-A177-3AD203B41FA5}">
                      <a16:colId xmlns:a16="http://schemas.microsoft.com/office/drawing/2014/main" val="261659041"/>
                    </a:ext>
                  </a:extLst>
                </a:gridCol>
                <a:gridCol w="1299646">
                  <a:extLst>
                    <a:ext uri="{9D8B030D-6E8A-4147-A177-3AD203B41FA5}">
                      <a16:colId xmlns:a16="http://schemas.microsoft.com/office/drawing/2014/main" val="2166675574"/>
                    </a:ext>
                  </a:extLst>
                </a:gridCol>
              </a:tblGrid>
              <a:tr h="603324">
                <a:tc>
                  <a:txBody>
                    <a:bodyPr/>
                    <a:lstStyle/>
                    <a:p>
                      <a:r>
                        <a:rPr lang="de-DE"/>
                        <a:t>Model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/>
                        <a:t>Nengo</a:t>
                      </a:r>
                      <a:endParaRPr lang="de-DE" err="1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160x60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28x28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Big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Medium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Small 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Original Paper (SVM)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03667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b="0"/>
                        <a:t>Train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420214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Val.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/>
                        <a:t>-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821720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(</a:t>
                      </a:r>
                      <a:r>
                        <a:rPr lang="de-DE" err="1"/>
                        <a:t>Tuned</a:t>
                      </a:r>
                      <a:r>
                        <a:rPr lang="de-DE"/>
                        <a:t>) Test Acc.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 sz="1800" b="0" i="0" u="none" strike="noStrike" noProof="0">
                          <a:solidFill>
                            <a:srgbClr val="000000"/>
                          </a:solidFill>
                          <a:latin typeface="Franklin Gothic Book"/>
                        </a:rPr>
                        <a:t>0.99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859265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/>
                        <a:t>F2-Test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0.99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945749"/>
                  </a:ext>
                </a:extLst>
              </a:tr>
              <a:tr h="344757">
                <a:tc>
                  <a:txBody>
                    <a:bodyPr/>
                    <a:lstStyle/>
                    <a:p>
                      <a:r>
                        <a:rPr lang="de-DE" err="1"/>
                        <a:t>Inference</a:t>
                      </a:r>
                      <a:endParaRPr lang="de-DE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/>
                        <a:t>10 ms</a:t>
                      </a:r>
                      <a:endParaRPr lang="de-DE" err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1s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101ms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/>
                        <a:t>24ms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15ms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754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637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11293-B751-BDD2-8761-22B5C99D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7AB538-4DDF-2693-1586-38931BF2B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FF9E13B9-EF3B-E23F-4F95-0507A017E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84463" y="2095500"/>
            <a:ext cx="6059487" cy="413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2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2444E-4384-E21A-5424-F20FF4B8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Assesment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A961BB-3A88-28FA-34CF-8A54C94D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AF83DF8-8AD9-738F-E3B8-8C0A2CBCF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1579691"/>
              </p:ext>
            </p:extLst>
          </p:nvPr>
        </p:nvGraphicFramePr>
        <p:xfrm>
          <a:off x="1231900" y="2055442"/>
          <a:ext cx="8128000" cy="4073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1548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2444E-4384-E21A-5424-F20FF4B8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Assesment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A961BB-3A88-28FA-34CF-8A54C94D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85AB3E6-FF68-192D-B8A3-366240FAF02E}"/>
              </a:ext>
            </a:extLst>
          </p:cNvPr>
          <p:cNvSpPr txBox="1"/>
          <p:nvPr/>
        </p:nvSpPr>
        <p:spPr>
          <a:xfrm>
            <a:off x="2263140" y="3884787"/>
            <a:ext cx="49592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err="1"/>
              <a:t>Strenght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Leap</a:t>
            </a:r>
            <a:r>
              <a:rPr lang="de-DE" sz="2000"/>
              <a:t> Motion Sensor </a:t>
            </a:r>
            <a:r>
              <a:rPr lang="de-DE" sz="2000" err="1"/>
              <a:t>noticable</a:t>
            </a:r>
            <a:endParaRPr lang="de-DE" sz="2000"/>
          </a:p>
          <a:p>
            <a:endParaRPr lang="de-DE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/>
              <a:t>Data Set </a:t>
            </a:r>
            <a:r>
              <a:rPr lang="de-DE" sz="2000" err="1"/>
              <a:t>is</a:t>
            </a:r>
            <a:r>
              <a:rPr lang="de-DE" sz="2000"/>
              <a:t> </a:t>
            </a:r>
            <a:r>
              <a:rPr lang="de-DE" sz="2000" err="1"/>
              <a:t>missing</a:t>
            </a:r>
            <a:r>
              <a:rPr lang="de-DE" sz="2000"/>
              <a:t> a </a:t>
            </a:r>
            <a:r>
              <a:rPr lang="de-DE" sz="2000" err="1"/>
              <a:t>default</a:t>
            </a:r>
            <a:r>
              <a:rPr lang="de-DE" sz="2000"/>
              <a:t> </a:t>
            </a:r>
            <a:r>
              <a:rPr lang="de-DE" sz="2000" err="1"/>
              <a:t>class</a:t>
            </a:r>
            <a:endParaRPr lang="de-DE" sz="200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AF83DF8-8AD9-738F-E3B8-8C0A2CBCF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16974"/>
              </p:ext>
            </p:extLst>
          </p:nvPr>
        </p:nvGraphicFramePr>
        <p:xfrm>
          <a:off x="1097280" y="2047936"/>
          <a:ext cx="8128000" cy="152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5849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2444E-4384-E21A-5424-F20FF4B8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Assesment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A961BB-3A88-28FA-34CF-8A54C94D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85AB3E6-FF68-192D-B8A3-366240FAF02E}"/>
              </a:ext>
            </a:extLst>
          </p:cNvPr>
          <p:cNvSpPr txBox="1"/>
          <p:nvPr/>
        </p:nvSpPr>
        <p:spPr>
          <a:xfrm>
            <a:off x="2263140" y="3884787"/>
            <a:ext cx="541725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err="1"/>
              <a:t>Overfitting</a:t>
            </a:r>
            <a:r>
              <a:rPr lang="de-DE" sz="2000"/>
              <a:t> </a:t>
            </a:r>
            <a:r>
              <a:rPr lang="de-DE" sz="2000" err="1"/>
              <a:t>is</a:t>
            </a:r>
            <a:r>
              <a:rPr lang="de-DE" sz="2000"/>
              <a:t> a </a:t>
            </a:r>
            <a:r>
              <a:rPr lang="de-DE" sz="2000" err="1"/>
              <a:t>problem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err="1"/>
              <a:t>Intresting</a:t>
            </a:r>
            <a:r>
              <a:rPr lang="de-DE" sz="2000"/>
              <a:t> </a:t>
            </a:r>
            <a:r>
              <a:rPr lang="de-DE" sz="2000" err="1"/>
              <a:t>tuning</a:t>
            </a:r>
            <a:r>
              <a:rPr lang="de-DE" sz="2000"/>
              <a:t>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spiking</a:t>
            </a:r>
            <a:r>
              <a:rPr lang="de-DE" sz="2000"/>
              <a:t> </a:t>
            </a:r>
            <a:r>
              <a:rPr lang="de-DE" sz="2000" err="1"/>
              <a:t>neurons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Efficiency </a:t>
            </a:r>
            <a:r>
              <a:rPr lang="de-DE" sz="2000" err="1"/>
              <a:t>of</a:t>
            </a:r>
            <a:r>
              <a:rPr lang="de-DE" sz="2000"/>
              <a:t> </a:t>
            </a:r>
            <a:r>
              <a:rPr lang="de-DE" sz="2000" err="1"/>
              <a:t>spiking</a:t>
            </a:r>
            <a:r>
              <a:rPr lang="de-DE" sz="2000"/>
              <a:t> </a:t>
            </a:r>
            <a:r>
              <a:rPr lang="de-DE" sz="2000" err="1"/>
              <a:t>neurons</a:t>
            </a:r>
            <a:r>
              <a:rPr lang="de-DE" sz="2000"/>
              <a:t> not </a:t>
            </a:r>
            <a:r>
              <a:rPr lang="de-DE" sz="2000" err="1"/>
              <a:t>experienced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AF83DF8-8AD9-738F-E3B8-8C0A2CBCF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6665359"/>
              </p:ext>
            </p:extLst>
          </p:nvPr>
        </p:nvGraphicFramePr>
        <p:xfrm>
          <a:off x="1097280" y="2047936"/>
          <a:ext cx="8128000" cy="152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269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32444E-4384-E21A-5424-F20FF4B8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Assesment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A961BB-3A88-28FA-34CF-8A54C94D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85AB3E6-FF68-192D-B8A3-366240FAF02E}"/>
              </a:ext>
            </a:extLst>
          </p:cNvPr>
          <p:cNvSpPr txBox="1"/>
          <p:nvPr/>
        </p:nvSpPr>
        <p:spPr>
          <a:xfrm>
            <a:off x="2263140" y="3884787"/>
            <a:ext cx="5018425" cy="255454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Real </a:t>
            </a:r>
            <a:r>
              <a:rPr lang="de-DE" sz="2000" err="1"/>
              <a:t>life</a:t>
            </a:r>
            <a:r>
              <a:rPr lang="de-DE" sz="2000"/>
              <a:t> </a:t>
            </a:r>
            <a:r>
              <a:rPr lang="de-DE" sz="2000" err="1"/>
              <a:t>application</a:t>
            </a:r>
            <a:r>
              <a:rPr lang="de-DE" sz="2000"/>
              <a:t> not possible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/>
              <a:t>More diverse </a:t>
            </a:r>
            <a:r>
              <a:rPr lang="de-DE" sz="2000" err="1"/>
              <a:t>dataset</a:t>
            </a:r>
            <a:r>
              <a:rPr lang="de-DE" sz="2000"/>
              <a:t> </a:t>
            </a:r>
            <a:r>
              <a:rPr lang="de-DE" sz="2000" err="1"/>
              <a:t>needed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err="1"/>
              <a:t>Promissing</a:t>
            </a:r>
            <a:r>
              <a:rPr lang="de-DE" sz="2000"/>
              <a:t> </a:t>
            </a:r>
            <a:r>
              <a:rPr lang="de-DE" sz="2000" err="1"/>
              <a:t>results</a:t>
            </a:r>
            <a:endParaRPr lang="de-DE" sz="20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sz="2000"/>
              <a:t>Small </a:t>
            </a:r>
            <a:r>
              <a:rPr lang="de-DE" sz="2000" err="1"/>
              <a:t>spiking</a:t>
            </a:r>
            <a:r>
              <a:rPr lang="de-DE" sz="2000"/>
              <a:t> </a:t>
            </a:r>
            <a:r>
              <a:rPr lang="de-DE" sz="2000" err="1"/>
              <a:t>networks</a:t>
            </a:r>
            <a:r>
              <a:rPr lang="de-DE" sz="2000"/>
              <a:t> </a:t>
            </a:r>
            <a:r>
              <a:rPr lang="de-DE" sz="2000" err="1"/>
              <a:t>with</a:t>
            </a:r>
            <a:r>
              <a:rPr lang="de-DE" sz="2000"/>
              <a:t> high acc.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/>
              <a:t>Potential </a:t>
            </a:r>
            <a:r>
              <a:rPr lang="de-DE" sz="2000" err="1"/>
              <a:t>new</a:t>
            </a:r>
            <a:r>
              <a:rPr lang="de-DE" sz="2000"/>
              <a:t> HCI </a:t>
            </a:r>
            <a:r>
              <a:rPr lang="de-DE" sz="2000" err="1"/>
              <a:t>use</a:t>
            </a:r>
            <a:r>
              <a:rPr lang="de-DE" sz="2000"/>
              <a:t> </a:t>
            </a:r>
            <a:r>
              <a:rPr lang="de-DE" sz="2000" err="1"/>
              <a:t>cases</a:t>
            </a:r>
            <a:endParaRPr lang="de-DE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/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DAF83DF8-8AD9-738F-E3B8-8C0A2CBCF8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3105174"/>
              </p:ext>
            </p:extLst>
          </p:nvPr>
        </p:nvGraphicFramePr>
        <p:xfrm>
          <a:off x="1097280" y="2047936"/>
          <a:ext cx="8128000" cy="1526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3408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hteck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e" sz="4800" i="1">
                <a:solidFill>
                  <a:srgbClr val="FFFFFF"/>
                </a:solidFill>
              </a:rPr>
              <a:t>Ihr bestes Angebot, das ihren Ansatz widerspiegelt... „Ein kleiner Schritt für den Menschen, aber ein riesiger Sprung für die Menschheit.”</a:t>
            </a:r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de">
                <a:solidFill>
                  <a:srgbClr val="FFFFFF"/>
                </a:solidFill>
              </a:rPr>
              <a:t>– Neil Armstrong</a:t>
            </a: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993882-2AB5-BB54-D470-4CA62B8F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Hand Gesture Recognition Using Infrared Imagery Provided by Leap Motion Controller</a:t>
            </a:r>
            <a:endParaRPr lang="de-DE" sz="360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4485E6-9549-97AD-EE5C-B2A7BBC5C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/>
              <a:t> 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sensor</a:t>
            </a:r>
            <a:r>
              <a:rPr lang="de-DE"/>
              <a:t> (</a:t>
            </a:r>
            <a:r>
              <a:rPr lang="de-DE" err="1"/>
              <a:t>Leap</a:t>
            </a:r>
            <a:r>
              <a:rPr lang="de-DE"/>
              <a:t> Motion Controller)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closed</a:t>
            </a:r>
            <a:r>
              <a:rPr lang="de-DE"/>
              <a:t> </a:t>
            </a:r>
            <a:r>
              <a:rPr lang="de-DE" err="1"/>
              <a:t>ranged</a:t>
            </a:r>
            <a:endParaRPr lang="de-DE"/>
          </a:p>
          <a:p>
            <a:pPr marL="200660" lvl="1" indent="0">
              <a:buNone/>
            </a:pPr>
            <a:r>
              <a:rPr lang="de-DE"/>
              <a:t>=&gt; </a:t>
            </a:r>
            <a:r>
              <a:rPr lang="de-DE" err="1"/>
              <a:t>No</a:t>
            </a:r>
            <a:r>
              <a:rPr lang="de-DE"/>
              <a:t> </a:t>
            </a:r>
            <a:r>
              <a:rPr lang="de-DE" err="1"/>
              <a:t>distracting</a:t>
            </a:r>
            <a:r>
              <a:rPr lang="de-DE"/>
              <a:t> environmental </a:t>
            </a:r>
            <a:r>
              <a:rPr lang="de-DE" err="1"/>
              <a:t>details</a:t>
            </a:r>
            <a:r>
              <a:rPr lang="de-DE"/>
              <a:t>, </a:t>
            </a:r>
            <a:r>
              <a:rPr lang="de-DE" err="1"/>
              <a:t>mostly</a:t>
            </a:r>
            <a:r>
              <a:rPr lang="de-DE"/>
              <a:t> </a:t>
            </a:r>
            <a:r>
              <a:rPr lang="de-DE" err="1"/>
              <a:t>hand</a:t>
            </a:r>
            <a:endParaRPr lang="de-DE"/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</a:t>
            </a:r>
            <a:r>
              <a:rPr lang="de-DE" err="1"/>
              <a:t>Optimized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motion</a:t>
            </a:r>
            <a:r>
              <a:rPr lang="de-DE"/>
              <a:t> </a:t>
            </a:r>
            <a:r>
              <a:rPr lang="de-DE" err="1"/>
              <a:t>tracking</a:t>
            </a:r>
            <a:endParaRPr lang="de-DE"/>
          </a:p>
          <a:p>
            <a:pPr marL="383540" lvl="1"/>
            <a:r>
              <a:rPr lang="de-DE" sz="1900" err="1">
                <a:ea typeface="+mn-lt"/>
                <a:cs typeface="+mn-lt"/>
              </a:rPr>
              <a:t>Cameras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have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wide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field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of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view</a:t>
            </a:r>
            <a:endParaRPr lang="de-DE" sz="1900">
              <a:ea typeface="+mn-lt"/>
              <a:cs typeface="+mn-lt"/>
            </a:endParaRPr>
          </a:p>
          <a:p>
            <a:pPr marL="383540" lvl="1"/>
            <a:r>
              <a:rPr lang="de-DE" sz="1900">
                <a:ea typeface="+mn-lt"/>
                <a:cs typeface="+mn-lt"/>
              </a:rPr>
              <a:t>Most </a:t>
            </a:r>
            <a:r>
              <a:rPr lang="de-DE" sz="1900" err="1">
                <a:ea typeface="+mn-lt"/>
                <a:cs typeface="+mn-lt"/>
              </a:rPr>
              <a:t>research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focuses</a:t>
            </a:r>
            <a:r>
              <a:rPr lang="de-DE" sz="1900">
                <a:ea typeface="+mn-lt"/>
                <a:cs typeface="+mn-lt"/>
              </a:rPr>
              <a:t> on </a:t>
            </a:r>
            <a:r>
              <a:rPr lang="de-DE" sz="1900" err="1">
                <a:ea typeface="+mn-lt"/>
                <a:cs typeface="+mn-lt"/>
              </a:rPr>
              <a:t>skeleton</a:t>
            </a:r>
            <a:r>
              <a:rPr lang="de-DE" sz="1900">
                <a:ea typeface="+mn-lt"/>
                <a:cs typeface="+mn-lt"/>
              </a:rPr>
              <a:t> </a:t>
            </a:r>
            <a:r>
              <a:rPr lang="de-DE" sz="1900" err="1">
                <a:ea typeface="+mn-lt"/>
                <a:cs typeface="+mn-lt"/>
              </a:rPr>
              <a:t>trajectory</a:t>
            </a:r>
            <a:r>
              <a:rPr lang="de-DE" sz="1900">
                <a:ea typeface="+mn-lt"/>
                <a:cs typeface="+mn-lt"/>
              </a:rPr>
              <a:t> </a:t>
            </a:r>
            <a:endParaRPr lang="de-DE"/>
          </a:p>
          <a:p>
            <a:pPr>
              <a:buClr>
                <a:srgbClr val="9BA8B7"/>
              </a:buClr>
              <a:buFont typeface="Arial" pitchFamily="34" charset="0"/>
              <a:buChar char="•"/>
            </a:pPr>
            <a:r>
              <a:rPr lang="de-DE" sz="2100"/>
              <a:t> </a:t>
            </a:r>
            <a:r>
              <a:rPr lang="de-DE" sz="2100" err="1"/>
              <a:t>Gesture</a:t>
            </a:r>
            <a:r>
              <a:rPr lang="de-DE" sz="2100"/>
              <a:t> </a:t>
            </a:r>
            <a:r>
              <a:rPr lang="de-DE" sz="2100" err="1"/>
              <a:t>recognition</a:t>
            </a:r>
            <a:r>
              <a:rPr lang="de-DE" sz="2100"/>
              <a:t> </a:t>
            </a:r>
            <a:r>
              <a:rPr lang="de-DE" sz="2100" err="1"/>
              <a:t>often</a:t>
            </a:r>
            <a:r>
              <a:rPr lang="de-DE" sz="2100"/>
              <a:t> </a:t>
            </a:r>
            <a:r>
              <a:rPr lang="de-DE" sz="2100" err="1"/>
              <a:t>done</a:t>
            </a:r>
            <a:r>
              <a:rPr lang="de-DE" sz="2100"/>
              <a:t> </a:t>
            </a:r>
            <a:r>
              <a:rPr lang="de-DE" sz="2100" err="1"/>
              <a:t>using</a:t>
            </a:r>
            <a:r>
              <a:rPr lang="de-DE" sz="2100"/>
              <a:t> multiple </a:t>
            </a:r>
            <a:r>
              <a:rPr lang="de-DE" sz="2100" err="1"/>
              <a:t>sources</a:t>
            </a:r>
            <a:endParaRPr lang="de-DE" sz="2100"/>
          </a:p>
          <a:p>
            <a:pPr>
              <a:buFont typeface="Arial" panose="020F0502020204030204" pitchFamily="34" charset="0"/>
              <a:buChar char="•"/>
            </a:pPr>
            <a:r>
              <a:rPr lang="de-DE" sz="2100"/>
              <a:t> Paper </a:t>
            </a:r>
            <a:r>
              <a:rPr lang="de-DE" sz="2100" err="1"/>
              <a:t>only</a:t>
            </a:r>
            <a:r>
              <a:rPr lang="de-DE" sz="2100"/>
              <a:t> </a:t>
            </a:r>
            <a:r>
              <a:rPr lang="de-DE" sz="2100" err="1"/>
              <a:t>uses</a:t>
            </a:r>
            <a:r>
              <a:rPr lang="de-DE" sz="2100"/>
              <a:t> </a:t>
            </a:r>
            <a:r>
              <a:rPr lang="de-DE" sz="2100" err="1"/>
              <a:t>the</a:t>
            </a:r>
            <a:r>
              <a:rPr lang="de-DE" sz="2100"/>
              <a:t> </a:t>
            </a:r>
            <a:r>
              <a:rPr lang="de-DE" sz="2100" err="1"/>
              <a:t>infrared</a:t>
            </a:r>
            <a:r>
              <a:rPr lang="de-DE" sz="2100"/>
              <a:t> </a:t>
            </a:r>
            <a:r>
              <a:rPr lang="de-DE" sz="2100" err="1"/>
              <a:t>image</a:t>
            </a:r>
            <a:r>
              <a:rPr lang="de-DE" sz="2100"/>
              <a:t> </a:t>
            </a:r>
            <a:r>
              <a:rPr lang="de-DE" sz="2100" err="1"/>
              <a:t>of</a:t>
            </a:r>
            <a:r>
              <a:rPr lang="de-DE" sz="2100"/>
              <a:t> </a:t>
            </a:r>
            <a:r>
              <a:rPr lang="de-DE" sz="2100" err="1"/>
              <a:t>one</a:t>
            </a:r>
            <a:r>
              <a:rPr lang="de-DE" sz="2100"/>
              <a:t> </a:t>
            </a:r>
            <a:r>
              <a:rPr lang="de-DE" sz="2100" err="1"/>
              <a:t>of</a:t>
            </a:r>
            <a:r>
              <a:rPr lang="de-DE" sz="2100"/>
              <a:t> </a:t>
            </a:r>
            <a:r>
              <a:rPr lang="de-DE" sz="2100" err="1"/>
              <a:t>the</a:t>
            </a:r>
            <a:r>
              <a:rPr lang="de-DE" sz="2100"/>
              <a:t> cameras</a:t>
            </a:r>
          </a:p>
          <a:p>
            <a:pPr marL="0" indent="0">
              <a:buNone/>
            </a:pP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9E7C725-9DEB-AC2B-8ABD-1DFA23FA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1026" name="Picture 2" descr="Leap Motion Controller : un petit gadget pour contrôler votre PC par ...">
            <a:extLst>
              <a:ext uri="{FF2B5EF4-FFF2-40B4-BE49-F238E27FC236}">
                <a16:creationId xmlns:a16="http://schemas.microsoft.com/office/drawing/2014/main" id="{435C41F5-E66D-952B-42AE-29AF3E84C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817" y="2048824"/>
            <a:ext cx="3556536" cy="208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AA31FB7-749D-36A7-A213-A737525E2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5041" y="4297044"/>
            <a:ext cx="3219899" cy="119079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0DB820B-77A6-6171-59E9-D2797FED9971}"/>
              </a:ext>
            </a:extLst>
          </p:cNvPr>
          <p:cNvSpPr txBox="1"/>
          <p:nvPr/>
        </p:nvSpPr>
        <p:spPr>
          <a:xfrm>
            <a:off x="0" y="5624691"/>
            <a:ext cx="7124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Mantecón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, T., del-Blanco, C.R.,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Jaureguizar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, F., García, N. (2016). </a:t>
            </a:r>
          </a:p>
          <a:p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Hand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Gesture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Recognition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Using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Infrared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Imagery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Provided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by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Leap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Motion Controller. </a:t>
            </a:r>
          </a:p>
          <a:p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In: Blanc-Talon, J.,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Distante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, C., Philips, W., Popescu, D.,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Scheunders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, P. (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eds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)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Advanced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Concepts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for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Intelligent Vision Systems. </a:t>
            </a:r>
          </a:p>
          <a:p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ACIVS 2016.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Lecture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Notes in Computer Science(), </a:t>
            </a:r>
            <a:r>
              <a:rPr lang="de-DE" sz="1050" b="0" i="0" err="1">
                <a:solidFill>
                  <a:srgbClr val="333333"/>
                </a:solidFill>
                <a:effectLst/>
                <a:latin typeface="-apple-system"/>
              </a:rPr>
              <a:t>vol</a:t>
            </a:r>
            <a:r>
              <a:rPr lang="de-DE" sz="1050" b="0" i="0">
                <a:solidFill>
                  <a:srgbClr val="333333"/>
                </a:solidFill>
                <a:effectLst/>
                <a:latin typeface="-apple-system"/>
              </a:rPr>
              <a:t> 10016. Springer, Cham.</a:t>
            </a:r>
            <a:endParaRPr lang="de-DE" sz="1050"/>
          </a:p>
        </p:txBody>
      </p:sp>
    </p:spTree>
    <p:extLst>
      <p:ext uri="{BB962C8B-B14F-4D97-AF65-F5344CB8AC3E}">
        <p14:creationId xmlns:p14="http://schemas.microsoft.com/office/powerpoint/2010/main" val="248275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1C5B7-5694-64FD-E195-D179CFA19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0E8077-4277-B5D6-B6B7-FF2A1784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Hand Gesture Recognition – Data Set</a:t>
            </a:r>
            <a:endParaRPr lang="de-DE" sz="36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FF761E-4864-600B-5F9D-1E71B82E9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pic>
        <p:nvPicPr>
          <p:cNvPr id="10" name="Picture 9" descr="Cover image">
            <a:extLst>
              <a:ext uri="{FF2B5EF4-FFF2-40B4-BE49-F238E27FC236}">
                <a16:creationId xmlns:a16="http://schemas.microsoft.com/office/drawing/2014/main" id="{D5E8DFBD-02D0-1FC3-9245-19200366F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805" y="3078419"/>
            <a:ext cx="9106929" cy="19162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A984A1-6143-03E9-EF07-614E7864AE74}"/>
              </a:ext>
            </a:extLst>
          </p:cNvPr>
          <p:cNvSpPr txBox="1"/>
          <p:nvPr/>
        </p:nvSpPr>
        <p:spPr>
          <a:xfrm>
            <a:off x="2203622" y="2708189"/>
            <a:ext cx="416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A66C81-A938-8A4E-5303-AFF0D9F551CE}"/>
              </a:ext>
            </a:extLst>
          </p:cNvPr>
          <p:cNvSpPr txBox="1"/>
          <p:nvPr/>
        </p:nvSpPr>
        <p:spPr>
          <a:xfrm>
            <a:off x="3470189" y="2708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palm moved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6FBEF2-C675-DF66-4F00-E87F8E2EA430}"/>
              </a:ext>
            </a:extLst>
          </p:cNvPr>
          <p:cNvSpPr txBox="1"/>
          <p:nvPr/>
        </p:nvSpPr>
        <p:spPr>
          <a:xfrm>
            <a:off x="5725298" y="2708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index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746BD1-4203-ED7F-B852-644E066D5473}"/>
              </a:ext>
            </a:extLst>
          </p:cNvPr>
          <p:cNvSpPr txBox="1"/>
          <p:nvPr/>
        </p:nvSpPr>
        <p:spPr>
          <a:xfrm>
            <a:off x="7898027" y="2708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779608-8690-A6F9-F500-5D8EDFBECED3}"/>
              </a:ext>
            </a:extLst>
          </p:cNvPr>
          <p:cNvSpPr txBox="1"/>
          <p:nvPr/>
        </p:nvSpPr>
        <p:spPr>
          <a:xfrm>
            <a:off x="9555892" y="2708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down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1A6A2-9A1A-26D6-8A90-B48409499FE2}"/>
              </a:ext>
            </a:extLst>
          </p:cNvPr>
          <p:cNvSpPr txBox="1"/>
          <p:nvPr/>
        </p:nvSpPr>
        <p:spPr>
          <a:xfrm>
            <a:off x="2018270" y="500448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fist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3FC5E3-4438-FACB-A972-7B423F6278BD}"/>
              </a:ext>
            </a:extLst>
          </p:cNvPr>
          <p:cNvSpPr txBox="1"/>
          <p:nvPr/>
        </p:nvSpPr>
        <p:spPr>
          <a:xfrm>
            <a:off x="3995351" y="500448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983B9F-F981-2DE1-0DD6-9D25A1FFA3DD}"/>
              </a:ext>
            </a:extLst>
          </p:cNvPr>
          <p:cNvSpPr txBox="1"/>
          <p:nvPr/>
        </p:nvSpPr>
        <p:spPr>
          <a:xfrm>
            <a:off x="5910649" y="4994189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palm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03A4D-86F9-6E1C-78E0-DD465A6A5D1A}"/>
              </a:ext>
            </a:extLst>
          </p:cNvPr>
          <p:cNvSpPr txBox="1"/>
          <p:nvPr/>
        </p:nvSpPr>
        <p:spPr>
          <a:xfrm>
            <a:off x="7619999" y="5004486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fist moved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343E00-8D4C-189F-E8BD-3FC41495E569}"/>
              </a:ext>
            </a:extLst>
          </p:cNvPr>
          <p:cNvSpPr txBox="1"/>
          <p:nvPr/>
        </p:nvSpPr>
        <p:spPr>
          <a:xfrm>
            <a:off x="9679459" y="5025080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thumb</a:t>
            </a:r>
          </a:p>
        </p:txBody>
      </p:sp>
    </p:spTree>
    <p:extLst>
      <p:ext uri="{BB962C8B-B14F-4D97-AF65-F5344CB8AC3E}">
        <p14:creationId xmlns:p14="http://schemas.microsoft.com/office/powerpoint/2010/main" val="125871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FE7B69-029C-FDD2-72CA-8E3C11C6F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de-DE"/>
              <a:t> Classification </a:t>
            </a:r>
            <a:r>
              <a:rPr lang="de-DE" err="1"/>
              <a:t>using</a:t>
            </a:r>
            <a:r>
              <a:rPr lang="de-DE"/>
              <a:t> SVM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50/50 Train/Test </a:t>
            </a:r>
            <a:r>
              <a:rPr lang="de-DE" err="1"/>
              <a:t>split</a:t>
            </a:r>
            <a:endParaRPr lang="de-DE"/>
          </a:p>
          <a:p>
            <a:pPr>
              <a:buFont typeface="Arial" panose="020F0502020204030204" pitchFamily="34" charset="0"/>
              <a:buChar char="•"/>
            </a:pPr>
            <a:r>
              <a:rPr lang="de-DE"/>
              <a:t> Dataset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de-DE"/>
              <a:t> 640x240 </a:t>
            </a:r>
            <a:r>
              <a:rPr lang="de-DE" err="1"/>
              <a:t>size</a:t>
            </a:r>
            <a:r>
              <a:rPr lang="de-DE"/>
              <a:t> </a:t>
            </a:r>
            <a:r>
              <a:rPr lang="de-DE" err="1"/>
              <a:t>images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60fps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de-DE"/>
              <a:t> 10 </a:t>
            </a:r>
            <a:r>
              <a:rPr lang="de-DE" err="1"/>
              <a:t>gestures</a:t>
            </a:r>
            <a:r>
              <a:rPr lang="de-DE"/>
              <a:t> </a:t>
            </a:r>
            <a:r>
              <a:rPr lang="de-DE" err="1"/>
              <a:t>by</a:t>
            </a:r>
            <a:r>
              <a:rPr lang="de-DE"/>
              <a:t> 10 </a:t>
            </a:r>
            <a:r>
              <a:rPr lang="de-DE" err="1"/>
              <a:t>person</a:t>
            </a:r>
            <a:r>
              <a:rPr lang="de-DE"/>
              <a:t> (5m &amp; 5f)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5615A5E-91E8-CD0E-D32F-EF88CD341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A5E3BD6-493E-4773-AC13-EE70A9E3F498}" type="datetime1">
              <a:rPr lang="de-DE" smtClean="0"/>
              <a:t>22.01.2024</a:t>
            </a:fld>
            <a:endParaRPr lang="en-US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5F46F86-1DE6-D43B-5F59-7AE871128C2F}"/>
              </a:ext>
            </a:extLst>
          </p:cNvPr>
          <p:cNvSpPr txBox="1">
            <a:spLocks/>
          </p:cNvSpPr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Hand Gesture Recognition Using Infrared Imagery Provided by Leap Motion Controller</a:t>
            </a:r>
            <a:endParaRPr lang="de-DE" sz="3600"/>
          </a:p>
        </p:txBody>
      </p:sp>
      <p:pic>
        <p:nvPicPr>
          <p:cNvPr id="2" name="Picture 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933216C-0AB8-5D7D-12CF-39ED4FDF6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86" y="2218398"/>
            <a:ext cx="6878595" cy="324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26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78C97-25E4-020F-D194-595C730D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Our</a:t>
            </a:r>
            <a:r>
              <a:rPr lang="de-DE"/>
              <a:t> Nets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DB6EAF-9F5A-7B76-04C0-9FAC25B7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C9CCCC1-F39D-F916-6987-77D88A124F53}"/>
              </a:ext>
            </a:extLst>
          </p:cNvPr>
          <p:cNvSpPr txBox="1"/>
          <p:nvPr/>
        </p:nvSpPr>
        <p:spPr>
          <a:xfrm>
            <a:off x="311048" y="2395162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Big CNN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AA14EDA-FA32-B044-A0E1-E52CCC3EAE3A}"/>
              </a:ext>
            </a:extLst>
          </p:cNvPr>
          <p:cNvSpPr/>
          <p:nvPr/>
        </p:nvSpPr>
        <p:spPr>
          <a:xfrm>
            <a:off x="2650663" y="234691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ADDCE56-3B2F-F656-44E0-3747B26F15BD}"/>
              </a:ext>
            </a:extLst>
          </p:cNvPr>
          <p:cNvSpPr/>
          <p:nvPr/>
        </p:nvSpPr>
        <p:spPr>
          <a:xfrm>
            <a:off x="2726863" y="242455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37E42E66-E5B5-C4DA-590E-6911B418189D}"/>
              </a:ext>
            </a:extLst>
          </p:cNvPr>
          <p:cNvSpPr/>
          <p:nvPr/>
        </p:nvSpPr>
        <p:spPr>
          <a:xfrm>
            <a:off x="2803063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C332596-5A3A-8B78-D7C4-01985EADC8FE}"/>
              </a:ext>
            </a:extLst>
          </p:cNvPr>
          <p:cNvSpPr/>
          <p:nvPr/>
        </p:nvSpPr>
        <p:spPr>
          <a:xfrm>
            <a:off x="2878544" y="257982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E0BB419-F164-C890-15F4-7A9FB77A8EF5}"/>
              </a:ext>
            </a:extLst>
          </p:cNvPr>
          <p:cNvSpPr/>
          <p:nvPr/>
        </p:nvSpPr>
        <p:spPr>
          <a:xfrm>
            <a:off x="4557101" y="234691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4A82D3C-D63D-607E-3F08-F94CC68D5390}"/>
              </a:ext>
            </a:extLst>
          </p:cNvPr>
          <p:cNvSpPr/>
          <p:nvPr/>
        </p:nvSpPr>
        <p:spPr>
          <a:xfrm>
            <a:off x="4633301" y="242455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D94C182-F352-49CE-EB4C-2FF4CAD2D988}"/>
              </a:ext>
            </a:extLst>
          </p:cNvPr>
          <p:cNvSpPr/>
          <p:nvPr/>
        </p:nvSpPr>
        <p:spPr>
          <a:xfrm>
            <a:off x="4709501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E698FBF9-2DE6-168B-0567-ACFA3F2FB6BF}"/>
              </a:ext>
            </a:extLst>
          </p:cNvPr>
          <p:cNvSpPr/>
          <p:nvPr/>
        </p:nvSpPr>
        <p:spPr>
          <a:xfrm>
            <a:off x="4784982" y="257982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09DC4AF3-1354-3E2F-D4C0-3D16BBF01863}"/>
              </a:ext>
            </a:extLst>
          </p:cNvPr>
          <p:cNvSpPr/>
          <p:nvPr/>
        </p:nvSpPr>
        <p:spPr>
          <a:xfrm>
            <a:off x="6432774" y="234691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354C7C-C5F5-0AA1-ADED-CF16A603E88B}"/>
              </a:ext>
            </a:extLst>
          </p:cNvPr>
          <p:cNvSpPr/>
          <p:nvPr/>
        </p:nvSpPr>
        <p:spPr>
          <a:xfrm>
            <a:off x="6508974" y="242455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73D25AE-0238-3F6C-58ED-B9E009D222DB}"/>
              </a:ext>
            </a:extLst>
          </p:cNvPr>
          <p:cNvSpPr/>
          <p:nvPr/>
        </p:nvSpPr>
        <p:spPr>
          <a:xfrm>
            <a:off x="6585174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975A50B-F18B-EECD-DC3D-CB26E28B2F01}"/>
              </a:ext>
            </a:extLst>
          </p:cNvPr>
          <p:cNvSpPr/>
          <p:nvPr/>
        </p:nvSpPr>
        <p:spPr>
          <a:xfrm>
            <a:off x="6660655" y="257982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60DC8851-A138-BB88-FA1D-727E8D3042E4}"/>
              </a:ext>
            </a:extLst>
          </p:cNvPr>
          <p:cNvSpPr/>
          <p:nvPr/>
        </p:nvSpPr>
        <p:spPr>
          <a:xfrm>
            <a:off x="8129877" y="234691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0ED8C10-EB38-F27C-0F51-D35F5A7D71F3}"/>
              </a:ext>
            </a:extLst>
          </p:cNvPr>
          <p:cNvSpPr/>
          <p:nvPr/>
        </p:nvSpPr>
        <p:spPr>
          <a:xfrm>
            <a:off x="8206077" y="242455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E642189D-7D08-D225-F1C2-84B8B574FE6B}"/>
              </a:ext>
            </a:extLst>
          </p:cNvPr>
          <p:cNvSpPr/>
          <p:nvPr/>
        </p:nvSpPr>
        <p:spPr>
          <a:xfrm>
            <a:off x="8282277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49D103EB-3172-1FBD-46C1-490C00D033AE}"/>
              </a:ext>
            </a:extLst>
          </p:cNvPr>
          <p:cNvSpPr/>
          <p:nvPr/>
        </p:nvSpPr>
        <p:spPr>
          <a:xfrm>
            <a:off x="8357758" y="257982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D6347BC-C851-F3AC-E96D-DBB4E9023871}"/>
              </a:ext>
            </a:extLst>
          </p:cNvPr>
          <p:cNvSpPr/>
          <p:nvPr/>
        </p:nvSpPr>
        <p:spPr>
          <a:xfrm>
            <a:off x="3521212" y="246208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E64DD75A-D3BE-ADE8-9881-EAAAF7B63382}"/>
              </a:ext>
            </a:extLst>
          </p:cNvPr>
          <p:cNvSpPr/>
          <p:nvPr/>
        </p:nvSpPr>
        <p:spPr>
          <a:xfrm>
            <a:off x="5427650" y="246208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7162175A-5CF1-474B-18EE-382D4A538B89}"/>
              </a:ext>
            </a:extLst>
          </p:cNvPr>
          <p:cNvSpPr/>
          <p:nvPr/>
        </p:nvSpPr>
        <p:spPr>
          <a:xfrm>
            <a:off x="7303323" y="246208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2967087-BC18-40BE-1E06-CB4AE4314FA9}"/>
              </a:ext>
            </a:extLst>
          </p:cNvPr>
          <p:cNvSpPr/>
          <p:nvPr/>
        </p:nvSpPr>
        <p:spPr>
          <a:xfrm>
            <a:off x="9045643" y="250219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AE15F03B-581A-7C8D-5732-CB0FF5A45572}"/>
              </a:ext>
            </a:extLst>
          </p:cNvPr>
          <p:cNvSpPr/>
          <p:nvPr/>
        </p:nvSpPr>
        <p:spPr>
          <a:xfrm>
            <a:off x="9784136" y="2352515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3F6561FC-016C-79F8-8908-FDC124796DA6}"/>
              </a:ext>
            </a:extLst>
          </p:cNvPr>
          <p:cNvSpPr/>
          <p:nvPr/>
        </p:nvSpPr>
        <p:spPr>
          <a:xfrm>
            <a:off x="10221352" y="2346914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9F66C98-6500-9480-B477-2CF2FD2EAD18}"/>
              </a:ext>
            </a:extLst>
          </p:cNvPr>
          <p:cNvSpPr/>
          <p:nvPr/>
        </p:nvSpPr>
        <p:spPr>
          <a:xfrm>
            <a:off x="10665540" y="2552660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A7879C8A-00DA-A115-117A-2B2858A39C8E}"/>
              </a:ext>
            </a:extLst>
          </p:cNvPr>
          <p:cNvCxnSpPr>
            <a:stCxn id="13" idx="3"/>
            <a:endCxn id="26" idx="1"/>
          </p:cNvCxnSpPr>
          <p:nvPr/>
        </p:nvCxnSpPr>
        <p:spPr>
          <a:xfrm flipV="1">
            <a:off x="3258106" y="2651865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468BE73A-D6EF-C0EC-53DE-743F0214990D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 flipV="1">
            <a:off x="3900774" y="2536695"/>
            <a:ext cx="656327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AC0C81C-829E-6B1B-BBB8-1C7C8E84ECE3}"/>
              </a:ext>
            </a:extLst>
          </p:cNvPr>
          <p:cNvCxnSpPr>
            <a:stCxn id="17" idx="3"/>
            <a:endCxn id="27" idx="1"/>
          </p:cNvCxnSpPr>
          <p:nvPr/>
        </p:nvCxnSpPr>
        <p:spPr>
          <a:xfrm flipV="1">
            <a:off x="5164544" y="2651865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4C803093-95C1-B834-35BF-7E5D5442989C}"/>
              </a:ext>
            </a:extLst>
          </p:cNvPr>
          <p:cNvCxnSpPr>
            <a:stCxn id="27" idx="3"/>
            <a:endCxn id="18" idx="1"/>
          </p:cNvCxnSpPr>
          <p:nvPr/>
        </p:nvCxnSpPr>
        <p:spPr>
          <a:xfrm flipV="1">
            <a:off x="5807212" y="2536695"/>
            <a:ext cx="625562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50FC8070-BE5C-1485-7F59-C2A24D7717B8}"/>
              </a:ext>
            </a:extLst>
          </p:cNvPr>
          <p:cNvCxnSpPr>
            <a:stCxn id="21" idx="3"/>
            <a:endCxn id="28" idx="1"/>
          </p:cNvCxnSpPr>
          <p:nvPr/>
        </p:nvCxnSpPr>
        <p:spPr>
          <a:xfrm flipV="1">
            <a:off x="7040217" y="2651865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C481B8C5-4BD7-7621-D7B7-3511A5D495D3}"/>
              </a:ext>
            </a:extLst>
          </p:cNvPr>
          <p:cNvCxnSpPr>
            <a:stCxn id="28" idx="3"/>
            <a:endCxn id="22" idx="1"/>
          </p:cNvCxnSpPr>
          <p:nvPr/>
        </p:nvCxnSpPr>
        <p:spPr>
          <a:xfrm flipV="1">
            <a:off x="7682885" y="2536695"/>
            <a:ext cx="446992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6B9EB9AB-96FE-4242-F430-EAAA0D767293}"/>
              </a:ext>
            </a:extLst>
          </p:cNvPr>
          <p:cNvCxnSpPr>
            <a:stCxn id="25" idx="3"/>
            <a:endCxn id="29" idx="1"/>
          </p:cNvCxnSpPr>
          <p:nvPr/>
        </p:nvCxnSpPr>
        <p:spPr>
          <a:xfrm flipV="1">
            <a:off x="8737320" y="2691971"/>
            <a:ext cx="308323" cy="7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545DC110-DD6C-4DCD-69A7-A88B20ED6C04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9425205" y="2691971"/>
            <a:ext cx="3589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4804FC00-3D11-1230-27AE-3A14EFBF6447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 flipV="1">
            <a:off x="9935336" y="2686370"/>
            <a:ext cx="286016" cy="5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88DE1E6F-BDA4-A66A-6232-B0390AE9318D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10372552" y="2686370"/>
            <a:ext cx="292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feld 55">
            <a:extLst>
              <a:ext uri="{FF2B5EF4-FFF2-40B4-BE49-F238E27FC236}">
                <a16:creationId xmlns:a16="http://schemas.microsoft.com/office/drawing/2014/main" id="{0A0D7F5D-2AE0-89F2-169F-D3F18B658FAB}"/>
              </a:ext>
            </a:extLst>
          </p:cNvPr>
          <p:cNvSpPr txBox="1"/>
          <p:nvPr/>
        </p:nvSpPr>
        <p:spPr>
          <a:xfrm>
            <a:off x="2710185" y="2966720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45BB7B9-A8CB-7056-17E1-45800912C0AE}"/>
              </a:ext>
            </a:extLst>
          </p:cNvPr>
          <p:cNvSpPr txBox="1"/>
          <p:nvPr/>
        </p:nvSpPr>
        <p:spPr>
          <a:xfrm>
            <a:off x="4610208" y="2966720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D996EEA6-BB8F-8968-FD0C-C2AF68AA4579}"/>
              </a:ext>
            </a:extLst>
          </p:cNvPr>
          <p:cNvSpPr txBox="1"/>
          <p:nvPr/>
        </p:nvSpPr>
        <p:spPr>
          <a:xfrm>
            <a:off x="6478440" y="2966719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96 3x3</a:t>
            </a:r>
          </a:p>
        </p:txBody>
      </p:sp>
      <p:sp>
        <p:nvSpPr>
          <p:cNvPr id="59" name="Textfeld 58">
            <a:extLst>
              <a:ext uri="{FF2B5EF4-FFF2-40B4-BE49-F238E27FC236}">
                <a16:creationId xmlns:a16="http://schemas.microsoft.com/office/drawing/2014/main" id="{39E8B2CB-5C44-DC21-7491-59B389665998}"/>
              </a:ext>
            </a:extLst>
          </p:cNvPr>
          <p:cNvSpPr txBox="1"/>
          <p:nvPr/>
        </p:nvSpPr>
        <p:spPr>
          <a:xfrm>
            <a:off x="8177413" y="2966719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96 3x3</a:t>
            </a: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AB9F0A03-C32B-7962-64C4-48D96F49A915}"/>
              </a:ext>
            </a:extLst>
          </p:cNvPr>
          <p:cNvSpPr txBox="1"/>
          <p:nvPr/>
        </p:nvSpPr>
        <p:spPr>
          <a:xfrm>
            <a:off x="9997845" y="2966719"/>
            <a:ext cx="491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512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543FC089-9536-9D09-0DBE-DAA29C4DA50B}"/>
              </a:ext>
            </a:extLst>
          </p:cNvPr>
          <p:cNvSpPr txBox="1"/>
          <p:nvPr/>
        </p:nvSpPr>
        <p:spPr>
          <a:xfrm>
            <a:off x="10516302" y="2966718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5172FDF-FF9C-71E0-7F25-A6D6BF27E024}"/>
              </a:ext>
            </a:extLst>
          </p:cNvPr>
          <p:cNvSpPr txBox="1"/>
          <p:nvPr/>
        </p:nvSpPr>
        <p:spPr>
          <a:xfrm>
            <a:off x="169667" y="507838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Small CNN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F88F31E-CED4-8940-349A-F9BAF0DD20D5}"/>
              </a:ext>
            </a:extLst>
          </p:cNvPr>
          <p:cNvSpPr/>
          <p:nvPr/>
        </p:nvSpPr>
        <p:spPr>
          <a:xfrm>
            <a:off x="2517171" y="354699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13C5CD3-DBC8-1170-5332-F4991139965F}"/>
              </a:ext>
            </a:extLst>
          </p:cNvPr>
          <p:cNvSpPr/>
          <p:nvPr/>
        </p:nvSpPr>
        <p:spPr>
          <a:xfrm>
            <a:off x="2593371" y="362463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4B94F422-371F-E961-0314-C4D346E39F01}"/>
              </a:ext>
            </a:extLst>
          </p:cNvPr>
          <p:cNvSpPr/>
          <p:nvPr/>
        </p:nvSpPr>
        <p:spPr>
          <a:xfrm>
            <a:off x="2669571" y="370227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8B561F22-04EE-522E-A894-093C3EE8FC7E}"/>
              </a:ext>
            </a:extLst>
          </p:cNvPr>
          <p:cNvSpPr/>
          <p:nvPr/>
        </p:nvSpPr>
        <p:spPr>
          <a:xfrm>
            <a:off x="2745052" y="377991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4540D383-1E15-0062-FB52-3443ED3DF17C}"/>
              </a:ext>
            </a:extLst>
          </p:cNvPr>
          <p:cNvSpPr/>
          <p:nvPr/>
        </p:nvSpPr>
        <p:spPr>
          <a:xfrm>
            <a:off x="4423609" y="354699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437569FC-0173-8BDC-924A-E7B791DE3CD8}"/>
              </a:ext>
            </a:extLst>
          </p:cNvPr>
          <p:cNvSpPr/>
          <p:nvPr/>
        </p:nvSpPr>
        <p:spPr>
          <a:xfrm>
            <a:off x="4499809" y="362463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C2562044-29B2-9038-ACD8-2571E2620BD6}"/>
              </a:ext>
            </a:extLst>
          </p:cNvPr>
          <p:cNvSpPr/>
          <p:nvPr/>
        </p:nvSpPr>
        <p:spPr>
          <a:xfrm>
            <a:off x="4576009" y="370227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516F3229-A360-F6D1-7949-BF38EE4DFAD2}"/>
              </a:ext>
            </a:extLst>
          </p:cNvPr>
          <p:cNvSpPr/>
          <p:nvPr/>
        </p:nvSpPr>
        <p:spPr>
          <a:xfrm>
            <a:off x="4651490" y="377991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A8D57F89-5D32-7272-7D8B-04F805884A32}"/>
              </a:ext>
            </a:extLst>
          </p:cNvPr>
          <p:cNvSpPr/>
          <p:nvPr/>
        </p:nvSpPr>
        <p:spPr>
          <a:xfrm>
            <a:off x="3387720" y="366216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BCA1490-78FF-A5E7-C987-CCF83468A020}"/>
              </a:ext>
            </a:extLst>
          </p:cNvPr>
          <p:cNvSpPr/>
          <p:nvPr/>
        </p:nvSpPr>
        <p:spPr>
          <a:xfrm>
            <a:off x="5294158" y="366216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9BBA0B2E-50D7-C84C-9CE2-82392EFF6264}"/>
              </a:ext>
            </a:extLst>
          </p:cNvPr>
          <p:cNvCxnSpPr>
            <a:stCxn id="36" idx="3"/>
            <a:endCxn id="45" idx="1"/>
          </p:cNvCxnSpPr>
          <p:nvPr/>
        </p:nvCxnSpPr>
        <p:spPr>
          <a:xfrm flipV="1">
            <a:off x="3124614" y="3851947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F5CC01DE-C7FA-D770-C4A5-6D3D6E8D8498}"/>
              </a:ext>
            </a:extLst>
          </p:cNvPr>
          <p:cNvCxnSpPr>
            <a:cxnSpLocks/>
            <a:stCxn id="45" idx="3"/>
            <a:endCxn id="37" idx="1"/>
          </p:cNvCxnSpPr>
          <p:nvPr/>
        </p:nvCxnSpPr>
        <p:spPr>
          <a:xfrm flipV="1">
            <a:off x="3767282" y="3736777"/>
            <a:ext cx="656327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CFDCEF48-BA2A-71BB-7F29-1A41988B1840}"/>
              </a:ext>
            </a:extLst>
          </p:cNvPr>
          <p:cNvCxnSpPr>
            <a:stCxn id="43" idx="3"/>
            <a:endCxn id="47" idx="1"/>
          </p:cNvCxnSpPr>
          <p:nvPr/>
        </p:nvCxnSpPr>
        <p:spPr>
          <a:xfrm flipV="1">
            <a:off x="5031052" y="3851947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0E7F56E9-33F9-2129-3A23-DC5C9D4BDE3D}"/>
              </a:ext>
            </a:extLst>
          </p:cNvPr>
          <p:cNvSpPr txBox="1"/>
          <p:nvPr/>
        </p:nvSpPr>
        <p:spPr>
          <a:xfrm>
            <a:off x="2576693" y="4166802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426D8FA-C97D-BA16-411F-7C39B8FABE7F}"/>
              </a:ext>
            </a:extLst>
          </p:cNvPr>
          <p:cNvSpPr txBox="1"/>
          <p:nvPr/>
        </p:nvSpPr>
        <p:spPr>
          <a:xfrm>
            <a:off x="4476716" y="4166802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86" name="Rechteck 85">
            <a:extLst>
              <a:ext uri="{FF2B5EF4-FFF2-40B4-BE49-F238E27FC236}">
                <a16:creationId xmlns:a16="http://schemas.microsoft.com/office/drawing/2014/main" id="{B3221E96-F2A4-4BC5-7ADA-B4D41F17B32E}"/>
              </a:ext>
            </a:extLst>
          </p:cNvPr>
          <p:cNvSpPr/>
          <p:nvPr/>
        </p:nvSpPr>
        <p:spPr>
          <a:xfrm>
            <a:off x="6276500" y="3718236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Rechteck 87">
            <a:extLst>
              <a:ext uri="{FF2B5EF4-FFF2-40B4-BE49-F238E27FC236}">
                <a16:creationId xmlns:a16="http://schemas.microsoft.com/office/drawing/2014/main" id="{8DC440A7-D104-CBDF-655F-30819FBF55BC}"/>
              </a:ext>
            </a:extLst>
          </p:cNvPr>
          <p:cNvSpPr/>
          <p:nvPr/>
        </p:nvSpPr>
        <p:spPr>
          <a:xfrm>
            <a:off x="5899510" y="3512490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cxnSp>
        <p:nvCxnSpPr>
          <p:cNvPr id="90" name="Gerade Verbindung mit Pfeil 89">
            <a:extLst>
              <a:ext uri="{FF2B5EF4-FFF2-40B4-BE49-F238E27FC236}">
                <a16:creationId xmlns:a16="http://schemas.microsoft.com/office/drawing/2014/main" id="{1582E8B0-A96A-4C87-E87E-BBAE7B59D657}"/>
              </a:ext>
            </a:extLst>
          </p:cNvPr>
          <p:cNvCxnSpPr>
            <a:stCxn id="47" idx="3"/>
            <a:endCxn id="88" idx="1"/>
          </p:cNvCxnSpPr>
          <p:nvPr/>
        </p:nvCxnSpPr>
        <p:spPr>
          <a:xfrm flipV="1">
            <a:off x="5673720" y="3851946"/>
            <a:ext cx="225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CF634014-8145-03E2-DB75-9D412FF745B6}"/>
              </a:ext>
            </a:extLst>
          </p:cNvPr>
          <p:cNvCxnSpPr>
            <a:stCxn id="88" idx="3"/>
            <a:endCxn id="86" idx="1"/>
          </p:cNvCxnSpPr>
          <p:nvPr/>
        </p:nvCxnSpPr>
        <p:spPr>
          <a:xfrm>
            <a:off x="6050710" y="3851946"/>
            <a:ext cx="225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hteck 100">
            <a:extLst>
              <a:ext uri="{FF2B5EF4-FFF2-40B4-BE49-F238E27FC236}">
                <a16:creationId xmlns:a16="http://schemas.microsoft.com/office/drawing/2014/main" id="{A706E906-E5EE-385C-7C37-D45718D62872}"/>
              </a:ext>
            </a:extLst>
          </p:cNvPr>
          <p:cNvSpPr/>
          <p:nvPr/>
        </p:nvSpPr>
        <p:spPr>
          <a:xfrm>
            <a:off x="2517171" y="506091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Rechteck 105">
            <a:extLst>
              <a:ext uri="{FF2B5EF4-FFF2-40B4-BE49-F238E27FC236}">
                <a16:creationId xmlns:a16="http://schemas.microsoft.com/office/drawing/2014/main" id="{D3135131-A381-238A-14F3-22CEBDA7F27A}"/>
              </a:ext>
            </a:extLst>
          </p:cNvPr>
          <p:cNvSpPr/>
          <p:nvPr/>
        </p:nvSpPr>
        <p:spPr>
          <a:xfrm>
            <a:off x="2593371" y="513855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Rechteck 106">
            <a:extLst>
              <a:ext uri="{FF2B5EF4-FFF2-40B4-BE49-F238E27FC236}">
                <a16:creationId xmlns:a16="http://schemas.microsoft.com/office/drawing/2014/main" id="{E9B2F1D9-2F3E-35A4-DBB9-09EF6E254307}"/>
              </a:ext>
            </a:extLst>
          </p:cNvPr>
          <p:cNvSpPr/>
          <p:nvPr/>
        </p:nvSpPr>
        <p:spPr>
          <a:xfrm>
            <a:off x="2669571" y="521618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Rechteck 108">
            <a:extLst>
              <a:ext uri="{FF2B5EF4-FFF2-40B4-BE49-F238E27FC236}">
                <a16:creationId xmlns:a16="http://schemas.microsoft.com/office/drawing/2014/main" id="{A338F525-94D8-D75C-A65B-1E6C34CC1EC4}"/>
              </a:ext>
            </a:extLst>
          </p:cNvPr>
          <p:cNvSpPr/>
          <p:nvPr/>
        </p:nvSpPr>
        <p:spPr>
          <a:xfrm>
            <a:off x="2745052" y="529382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Rechteck 110">
            <a:extLst>
              <a:ext uri="{FF2B5EF4-FFF2-40B4-BE49-F238E27FC236}">
                <a16:creationId xmlns:a16="http://schemas.microsoft.com/office/drawing/2014/main" id="{385ECDBA-EDA2-3D55-F66E-0ACAA72357CB}"/>
              </a:ext>
            </a:extLst>
          </p:cNvPr>
          <p:cNvSpPr/>
          <p:nvPr/>
        </p:nvSpPr>
        <p:spPr>
          <a:xfrm>
            <a:off x="4423609" y="506091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Rechteck 112">
            <a:extLst>
              <a:ext uri="{FF2B5EF4-FFF2-40B4-BE49-F238E27FC236}">
                <a16:creationId xmlns:a16="http://schemas.microsoft.com/office/drawing/2014/main" id="{CE7F31F0-B5DD-89E9-DAC7-091A670A05A6}"/>
              </a:ext>
            </a:extLst>
          </p:cNvPr>
          <p:cNvSpPr/>
          <p:nvPr/>
        </p:nvSpPr>
        <p:spPr>
          <a:xfrm>
            <a:off x="4499809" y="513855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Rechteck 114">
            <a:extLst>
              <a:ext uri="{FF2B5EF4-FFF2-40B4-BE49-F238E27FC236}">
                <a16:creationId xmlns:a16="http://schemas.microsoft.com/office/drawing/2014/main" id="{AEE895AB-A0B2-B994-4B2A-D78BC8E86A9E}"/>
              </a:ext>
            </a:extLst>
          </p:cNvPr>
          <p:cNvSpPr/>
          <p:nvPr/>
        </p:nvSpPr>
        <p:spPr>
          <a:xfrm>
            <a:off x="4576009" y="521618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Rechteck 116">
            <a:extLst>
              <a:ext uri="{FF2B5EF4-FFF2-40B4-BE49-F238E27FC236}">
                <a16:creationId xmlns:a16="http://schemas.microsoft.com/office/drawing/2014/main" id="{B94223EA-B281-F0DB-0C53-E0BE69F6EEFF}"/>
              </a:ext>
            </a:extLst>
          </p:cNvPr>
          <p:cNvSpPr/>
          <p:nvPr/>
        </p:nvSpPr>
        <p:spPr>
          <a:xfrm>
            <a:off x="4651490" y="529382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20BB924D-D11D-58A4-CD19-B6EDCCE79B0F}"/>
              </a:ext>
            </a:extLst>
          </p:cNvPr>
          <p:cNvSpPr/>
          <p:nvPr/>
        </p:nvSpPr>
        <p:spPr>
          <a:xfrm>
            <a:off x="3387720" y="517608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120" name="Rechteck 119">
            <a:extLst>
              <a:ext uri="{FF2B5EF4-FFF2-40B4-BE49-F238E27FC236}">
                <a16:creationId xmlns:a16="http://schemas.microsoft.com/office/drawing/2014/main" id="{3EEF54BC-74C2-CAFD-3E78-9EF6010706A1}"/>
              </a:ext>
            </a:extLst>
          </p:cNvPr>
          <p:cNvSpPr/>
          <p:nvPr/>
        </p:nvSpPr>
        <p:spPr>
          <a:xfrm>
            <a:off x="5294158" y="517608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cxnSp>
        <p:nvCxnSpPr>
          <p:cNvPr id="122" name="Gerade Verbindung mit Pfeil 121">
            <a:extLst>
              <a:ext uri="{FF2B5EF4-FFF2-40B4-BE49-F238E27FC236}">
                <a16:creationId xmlns:a16="http://schemas.microsoft.com/office/drawing/2014/main" id="{20721335-6F41-E4CB-0243-66B26C7F24C5}"/>
              </a:ext>
            </a:extLst>
          </p:cNvPr>
          <p:cNvCxnSpPr>
            <a:stCxn id="109" idx="3"/>
            <a:endCxn id="118" idx="1"/>
          </p:cNvCxnSpPr>
          <p:nvPr/>
        </p:nvCxnSpPr>
        <p:spPr>
          <a:xfrm flipV="1">
            <a:off x="3124614" y="5365863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EB82488A-CEEC-D0BB-A888-63C839E550C2}"/>
              </a:ext>
            </a:extLst>
          </p:cNvPr>
          <p:cNvCxnSpPr>
            <a:cxnSpLocks/>
            <a:stCxn id="118" idx="3"/>
            <a:endCxn id="111" idx="1"/>
          </p:cNvCxnSpPr>
          <p:nvPr/>
        </p:nvCxnSpPr>
        <p:spPr>
          <a:xfrm flipV="1">
            <a:off x="3767282" y="5250693"/>
            <a:ext cx="656327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Gerade Verbindung mit Pfeil 124">
            <a:extLst>
              <a:ext uri="{FF2B5EF4-FFF2-40B4-BE49-F238E27FC236}">
                <a16:creationId xmlns:a16="http://schemas.microsoft.com/office/drawing/2014/main" id="{2D49B212-F46D-6F73-35B5-E6F70D05B4E8}"/>
              </a:ext>
            </a:extLst>
          </p:cNvPr>
          <p:cNvCxnSpPr>
            <a:stCxn id="117" idx="3"/>
            <a:endCxn id="120" idx="1"/>
          </p:cNvCxnSpPr>
          <p:nvPr/>
        </p:nvCxnSpPr>
        <p:spPr>
          <a:xfrm flipV="1">
            <a:off x="5031052" y="5365863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feld 165">
            <a:extLst>
              <a:ext uri="{FF2B5EF4-FFF2-40B4-BE49-F238E27FC236}">
                <a16:creationId xmlns:a16="http://schemas.microsoft.com/office/drawing/2014/main" id="{5BDD2A3D-C56A-E663-E8B4-F2A0A47DB2E7}"/>
              </a:ext>
            </a:extLst>
          </p:cNvPr>
          <p:cNvSpPr txBox="1"/>
          <p:nvPr/>
        </p:nvSpPr>
        <p:spPr>
          <a:xfrm>
            <a:off x="2595890" y="5719453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A1D83AE2-ED93-3A9C-C8EC-E0BF8FC4B26E}"/>
              </a:ext>
            </a:extLst>
          </p:cNvPr>
          <p:cNvSpPr txBox="1"/>
          <p:nvPr/>
        </p:nvSpPr>
        <p:spPr>
          <a:xfrm>
            <a:off x="4495913" y="5728689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70DB9C69-8874-22D5-49DF-79C9928C7D61}"/>
              </a:ext>
            </a:extLst>
          </p:cNvPr>
          <p:cNvSpPr/>
          <p:nvPr/>
        </p:nvSpPr>
        <p:spPr>
          <a:xfrm>
            <a:off x="6276500" y="5232152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91996C31-2D86-AA4E-CE7F-9D3156A7215F}"/>
              </a:ext>
            </a:extLst>
          </p:cNvPr>
          <p:cNvSpPr/>
          <p:nvPr/>
        </p:nvSpPr>
        <p:spPr>
          <a:xfrm>
            <a:off x="5899510" y="5026406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cxnSp>
        <p:nvCxnSpPr>
          <p:cNvPr id="171" name="Gerade Verbindung mit Pfeil 170">
            <a:extLst>
              <a:ext uri="{FF2B5EF4-FFF2-40B4-BE49-F238E27FC236}">
                <a16:creationId xmlns:a16="http://schemas.microsoft.com/office/drawing/2014/main" id="{5884B2E3-9862-7F6B-1B51-0EA04D1AB060}"/>
              </a:ext>
            </a:extLst>
          </p:cNvPr>
          <p:cNvCxnSpPr>
            <a:stCxn id="120" idx="3"/>
            <a:endCxn id="170" idx="1"/>
          </p:cNvCxnSpPr>
          <p:nvPr/>
        </p:nvCxnSpPr>
        <p:spPr>
          <a:xfrm flipV="1">
            <a:off x="5673720" y="5365862"/>
            <a:ext cx="225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71337FD9-06CD-7A74-202E-FE477B621543}"/>
              </a:ext>
            </a:extLst>
          </p:cNvPr>
          <p:cNvCxnSpPr>
            <a:stCxn id="170" idx="3"/>
            <a:endCxn id="169" idx="1"/>
          </p:cNvCxnSpPr>
          <p:nvPr/>
        </p:nvCxnSpPr>
        <p:spPr>
          <a:xfrm>
            <a:off x="6050710" y="5365862"/>
            <a:ext cx="225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feld 172">
            <a:extLst>
              <a:ext uri="{FF2B5EF4-FFF2-40B4-BE49-F238E27FC236}">
                <a16:creationId xmlns:a16="http://schemas.microsoft.com/office/drawing/2014/main" id="{095B1F0D-8E5E-D2DB-CADF-55E0D4B5A754}"/>
              </a:ext>
            </a:extLst>
          </p:cNvPr>
          <p:cNvSpPr txBox="1"/>
          <p:nvPr/>
        </p:nvSpPr>
        <p:spPr>
          <a:xfrm>
            <a:off x="1851852" y="513993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28x28</a:t>
            </a: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2529950A-4B21-D276-A058-9B00EC532CCB}"/>
              </a:ext>
            </a:extLst>
          </p:cNvPr>
          <p:cNvSpPr txBox="1"/>
          <p:nvPr/>
        </p:nvSpPr>
        <p:spPr>
          <a:xfrm>
            <a:off x="1627933" y="3660526"/>
            <a:ext cx="782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60x160</a:t>
            </a:r>
          </a:p>
        </p:txBody>
      </p:sp>
      <p:sp>
        <p:nvSpPr>
          <p:cNvPr id="175" name="Textfeld 174">
            <a:extLst>
              <a:ext uri="{FF2B5EF4-FFF2-40B4-BE49-F238E27FC236}">
                <a16:creationId xmlns:a16="http://schemas.microsoft.com/office/drawing/2014/main" id="{FD81BC12-6290-A1EF-217D-0E4DC337AD66}"/>
              </a:ext>
            </a:extLst>
          </p:cNvPr>
          <p:cNvSpPr txBox="1"/>
          <p:nvPr/>
        </p:nvSpPr>
        <p:spPr>
          <a:xfrm>
            <a:off x="164100" y="3632438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Medium CNN</a:t>
            </a:r>
          </a:p>
        </p:txBody>
      </p:sp>
      <p:sp>
        <p:nvSpPr>
          <p:cNvPr id="176" name="Textfeld 175">
            <a:extLst>
              <a:ext uri="{FF2B5EF4-FFF2-40B4-BE49-F238E27FC236}">
                <a16:creationId xmlns:a16="http://schemas.microsoft.com/office/drawing/2014/main" id="{F1E2722C-E37D-2E98-5180-8BE3BDAAB9EA}"/>
              </a:ext>
            </a:extLst>
          </p:cNvPr>
          <p:cNvSpPr txBox="1"/>
          <p:nvPr/>
        </p:nvSpPr>
        <p:spPr>
          <a:xfrm>
            <a:off x="6163605" y="3985655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10</a:t>
            </a:r>
          </a:p>
        </p:txBody>
      </p:sp>
      <p:sp>
        <p:nvSpPr>
          <p:cNvPr id="177" name="Textfeld 176">
            <a:extLst>
              <a:ext uri="{FF2B5EF4-FFF2-40B4-BE49-F238E27FC236}">
                <a16:creationId xmlns:a16="http://schemas.microsoft.com/office/drawing/2014/main" id="{D2855D21-3A21-A94E-4059-FE67ABFA341B}"/>
              </a:ext>
            </a:extLst>
          </p:cNvPr>
          <p:cNvSpPr txBox="1"/>
          <p:nvPr/>
        </p:nvSpPr>
        <p:spPr>
          <a:xfrm>
            <a:off x="6163605" y="549957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3136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D78C97-25E4-020F-D194-595C730D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Our</a:t>
            </a:r>
            <a:r>
              <a:rPr lang="de-DE"/>
              <a:t> Nets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DB6EAF-9F5A-7B76-04C0-9FAC25B7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7634583-8D2F-94B4-A823-653F463E1580}"/>
              </a:ext>
            </a:extLst>
          </p:cNvPr>
          <p:cNvSpPr txBox="1"/>
          <p:nvPr/>
        </p:nvSpPr>
        <p:spPr>
          <a:xfrm>
            <a:off x="230625" y="245751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Nengo</a:t>
            </a:r>
            <a:r>
              <a:rPr lang="de-DE"/>
              <a:t> NN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F5BA0A6-B960-9A9A-F9CD-2055685DA8B4}"/>
              </a:ext>
            </a:extLst>
          </p:cNvPr>
          <p:cNvSpPr txBox="1"/>
          <p:nvPr/>
        </p:nvSpPr>
        <p:spPr>
          <a:xfrm>
            <a:off x="169667" y="507838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Nengo</a:t>
            </a:r>
            <a:r>
              <a:rPr lang="de-DE"/>
              <a:t> CNN</a:t>
            </a:r>
          </a:p>
        </p:txBody>
      </p:sp>
      <p:sp>
        <p:nvSpPr>
          <p:cNvPr id="169" name="Rechteck 168">
            <a:extLst>
              <a:ext uri="{FF2B5EF4-FFF2-40B4-BE49-F238E27FC236}">
                <a16:creationId xmlns:a16="http://schemas.microsoft.com/office/drawing/2014/main" id="{3F7DCE09-A194-06BE-536E-0A27EC51D2DC}"/>
              </a:ext>
            </a:extLst>
          </p:cNvPr>
          <p:cNvSpPr/>
          <p:nvPr/>
        </p:nvSpPr>
        <p:spPr>
          <a:xfrm>
            <a:off x="2517171" y="354699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Rechteck 169">
            <a:extLst>
              <a:ext uri="{FF2B5EF4-FFF2-40B4-BE49-F238E27FC236}">
                <a16:creationId xmlns:a16="http://schemas.microsoft.com/office/drawing/2014/main" id="{E8E40FCA-6587-9AB5-D6D7-B5D6416A1FBC}"/>
              </a:ext>
            </a:extLst>
          </p:cNvPr>
          <p:cNvSpPr/>
          <p:nvPr/>
        </p:nvSpPr>
        <p:spPr>
          <a:xfrm>
            <a:off x="2593371" y="362463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Rechteck 170">
            <a:extLst>
              <a:ext uri="{FF2B5EF4-FFF2-40B4-BE49-F238E27FC236}">
                <a16:creationId xmlns:a16="http://schemas.microsoft.com/office/drawing/2014/main" id="{A7BC8635-AA59-7EE4-625A-3FC51EF348AC}"/>
              </a:ext>
            </a:extLst>
          </p:cNvPr>
          <p:cNvSpPr/>
          <p:nvPr/>
        </p:nvSpPr>
        <p:spPr>
          <a:xfrm>
            <a:off x="2669571" y="370227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Rechteck 171">
            <a:extLst>
              <a:ext uri="{FF2B5EF4-FFF2-40B4-BE49-F238E27FC236}">
                <a16:creationId xmlns:a16="http://schemas.microsoft.com/office/drawing/2014/main" id="{03D166A0-E688-7CEA-58C7-6CCC64BB93AC}"/>
              </a:ext>
            </a:extLst>
          </p:cNvPr>
          <p:cNvSpPr/>
          <p:nvPr/>
        </p:nvSpPr>
        <p:spPr>
          <a:xfrm>
            <a:off x="2745052" y="377991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Rechteck 172">
            <a:extLst>
              <a:ext uri="{FF2B5EF4-FFF2-40B4-BE49-F238E27FC236}">
                <a16:creationId xmlns:a16="http://schemas.microsoft.com/office/drawing/2014/main" id="{3EC84FC4-EEF6-A031-4937-27067BFD30A3}"/>
              </a:ext>
            </a:extLst>
          </p:cNvPr>
          <p:cNvSpPr/>
          <p:nvPr/>
        </p:nvSpPr>
        <p:spPr>
          <a:xfrm>
            <a:off x="4423609" y="354699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Rechteck 173">
            <a:extLst>
              <a:ext uri="{FF2B5EF4-FFF2-40B4-BE49-F238E27FC236}">
                <a16:creationId xmlns:a16="http://schemas.microsoft.com/office/drawing/2014/main" id="{EA23BC71-1622-9EA0-4B56-C20719718272}"/>
              </a:ext>
            </a:extLst>
          </p:cNvPr>
          <p:cNvSpPr/>
          <p:nvPr/>
        </p:nvSpPr>
        <p:spPr>
          <a:xfrm>
            <a:off x="4499809" y="3624634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Rechteck 174">
            <a:extLst>
              <a:ext uri="{FF2B5EF4-FFF2-40B4-BE49-F238E27FC236}">
                <a16:creationId xmlns:a16="http://schemas.microsoft.com/office/drawing/2014/main" id="{94DEE44E-A24B-B948-464B-74DA28F8889B}"/>
              </a:ext>
            </a:extLst>
          </p:cNvPr>
          <p:cNvSpPr/>
          <p:nvPr/>
        </p:nvSpPr>
        <p:spPr>
          <a:xfrm>
            <a:off x="4576009" y="370227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Rechteck 175">
            <a:extLst>
              <a:ext uri="{FF2B5EF4-FFF2-40B4-BE49-F238E27FC236}">
                <a16:creationId xmlns:a16="http://schemas.microsoft.com/office/drawing/2014/main" id="{CB0CE20E-2EC0-9A5C-6B12-2770236B958F}"/>
              </a:ext>
            </a:extLst>
          </p:cNvPr>
          <p:cNvSpPr/>
          <p:nvPr/>
        </p:nvSpPr>
        <p:spPr>
          <a:xfrm>
            <a:off x="4651490" y="377991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Rechteck 176">
            <a:extLst>
              <a:ext uri="{FF2B5EF4-FFF2-40B4-BE49-F238E27FC236}">
                <a16:creationId xmlns:a16="http://schemas.microsoft.com/office/drawing/2014/main" id="{2FC040D3-36AB-7254-9352-6BE44737AB8B}"/>
              </a:ext>
            </a:extLst>
          </p:cNvPr>
          <p:cNvSpPr/>
          <p:nvPr/>
        </p:nvSpPr>
        <p:spPr>
          <a:xfrm>
            <a:off x="3387720" y="366216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178" name="Rechteck 177">
            <a:extLst>
              <a:ext uri="{FF2B5EF4-FFF2-40B4-BE49-F238E27FC236}">
                <a16:creationId xmlns:a16="http://schemas.microsoft.com/office/drawing/2014/main" id="{EF022192-B952-CC0E-D98F-E20B682FF3BC}"/>
              </a:ext>
            </a:extLst>
          </p:cNvPr>
          <p:cNvSpPr/>
          <p:nvPr/>
        </p:nvSpPr>
        <p:spPr>
          <a:xfrm>
            <a:off x="5294158" y="366216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cxnSp>
        <p:nvCxnSpPr>
          <p:cNvPr id="179" name="Gerade Verbindung mit Pfeil 178">
            <a:extLst>
              <a:ext uri="{FF2B5EF4-FFF2-40B4-BE49-F238E27FC236}">
                <a16:creationId xmlns:a16="http://schemas.microsoft.com/office/drawing/2014/main" id="{44969748-BCE6-77B3-79A8-83C7A21960DD}"/>
              </a:ext>
            </a:extLst>
          </p:cNvPr>
          <p:cNvCxnSpPr>
            <a:stCxn id="172" idx="3"/>
            <a:endCxn id="177" idx="1"/>
          </p:cNvCxnSpPr>
          <p:nvPr/>
        </p:nvCxnSpPr>
        <p:spPr>
          <a:xfrm flipV="1">
            <a:off x="3124614" y="3851947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Gerade Verbindung mit Pfeil 179">
            <a:extLst>
              <a:ext uri="{FF2B5EF4-FFF2-40B4-BE49-F238E27FC236}">
                <a16:creationId xmlns:a16="http://schemas.microsoft.com/office/drawing/2014/main" id="{2DEB63F1-65CA-40D0-D430-5C7C06B84769}"/>
              </a:ext>
            </a:extLst>
          </p:cNvPr>
          <p:cNvCxnSpPr>
            <a:cxnSpLocks/>
            <a:stCxn id="177" idx="3"/>
            <a:endCxn id="173" idx="1"/>
          </p:cNvCxnSpPr>
          <p:nvPr/>
        </p:nvCxnSpPr>
        <p:spPr>
          <a:xfrm flipV="1">
            <a:off x="3767282" y="3736777"/>
            <a:ext cx="656327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Gerade Verbindung mit Pfeil 180">
            <a:extLst>
              <a:ext uri="{FF2B5EF4-FFF2-40B4-BE49-F238E27FC236}">
                <a16:creationId xmlns:a16="http://schemas.microsoft.com/office/drawing/2014/main" id="{F1CD2217-4444-BB9A-8F96-55E4326A20DB}"/>
              </a:ext>
            </a:extLst>
          </p:cNvPr>
          <p:cNvCxnSpPr>
            <a:stCxn id="176" idx="3"/>
            <a:endCxn id="178" idx="1"/>
          </p:cNvCxnSpPr>
          <p:nvPr/>
        </p:nvCxnSpPr>
        <p:spPr>
          <a:xfrm flipV="1">
            <a:off x="5031052" y="3851947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feld 181">
            <a:extLst>
              <a:ext uri="{FF2B5EF4-FFF2-40B4-BE49-F238E27FC236}">
                <a16:creationId xmlns:a16="http://schemas.microsoft.com/office/drawing/2014/main" id="{8BF98454-75A5-BEA7-64DA-22764DC5FC90}"/>
              </a:ext>
            </a:extLst>
          </p:cNvPr>
          <p:cNvSpPr txBox="1"/>
          <p:nvPr/>
        </p:nvSpPr>
        <p:spPr>
          <a:xfrm>
            <a:off x="2576693" y="4166802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183" name="Textfeld 182">
            <a:extLst>
              <a:ext uri="{FF2B5EF4-FFF2-40B4-BE49-F238E27FC236}">
                <a16:creationId xmlns:a16="http://schemas.microsoft.com/office/drawing/2014/main" id="{078DA32E-D614-FDE4-DA6D-B98EF60331CC}"/>
              </a:ext>
            </a:extLst>
          </p:cNvPr>
          <p:cNvSpPr txBox="1"/>
          <p:nvPr/>
        </p:nvSpPr>
        <p:spPr>
          <a:xfrm>
            <a:off x="4476716" y="4166802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184" name="Rechteck 183">
            <a:extLst>
              <a:ext uri="{FF2B5EF4-FFF2-40B4-BE49-F238E27FC236}">
                <a16:creationId xmlns:a16="http://schemas.microsoft.com/office/drawing/2014/main" id="{40576167-E675-D0A9-1343-C0423D63F6F7}"/>
              </a:ext>
            </a:extLst>
          </p:cNvPr>
          <p:cNvSpPr/>
          <p:nvPr/>
        </p:nvSpPr>
        <p:spPr>
          <a:xfrm>
            <a:off x="6276500" y="3718236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Rechteck 184">
            <a:extLst>
              <a:ext uri="{FF2B5EF4-FFF2-40B4-BE49-F238E27FC236}">
                <a16:creationId xmlns:a16="http://schemas.microsoft.com/office/drawing/2014/main" id="{D7D8A8F3-9CDB-8765-CC5D-476D1B79EC2F}"/>
              </a:ext>
            </a:extLst>
          </p:cNvPr>
          <p:cNvSpPr/>
          <p:nvPr/>
        </p:nvSpPr>
        <p:spPr>
          <a:xfrm>
            <a:off x="5899510" y="3512490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cxnSp>
        <p:nvCxnSpPr>
          <p:cNvPr id="187" name="Gerade Verbindung mit Pfeil 186">
            <a:extLst>
              <a:ext uri="{FF2B5EF4-FFF2-40B4-BE49-F238E27FC236}">
                <a16:creationId xmlns:a16="http://schemas.microsoft.com/office/drawing/2014/main" id="{6F9E7400-CDC5-B62E-272E-626A5E8FD5B2}"/>
              </a:ext>
            </a:extLst>
          </p:cNvPr>
          <p:cNvCxnSpPr>
            <a:stCxn id="178" idx="3"/>
            <a:endCxn id="185" idx="1"/>
          </p:cNvCxnSpPr>
          <p:nvPr/>
        </p:nvCxnSpPr>
        <p:spPr>
          <a:xfrm flipV="1">
            <a:off x="5673720" y="3851946"/>
            <a:ext cx="225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Gerade Verbindung mit Pfeil 188">
            <a:extLst>
              <a:ext uri="{FF2B5EF4-FFF2-40B4-BE49-F238E27FC236}">
                <a16:creationId xmlns:a16="http://schemas.microsoft.com/office/drawing/2014/main" id="{EA8C76E4-3D09-9498-DC1E-C330AD5F27DE}"/>
              </a:ext>
            </a:extLst>
          </p:cNvPr>
          <p:cNvCxnSpPr>
            <a:stCxn id="185" idx="3"/>
            <a:endCxn id="184" idx="1"/>
          </p:cNvCxnSpPr>
          <p:nvPr/>
        </p:nvCxnSpPr>
        <p:spPr>
          <a:xfrm>
            <a:off x="6050710" y="3851946"/>
            <a:ext cx="225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hteck 208">
            <a:extLst>
              <a:ext uri="{FF2B5EF4-FFF2-40B4-BE49-F238E27FC236}">
                <a16:creationId xmlns:a16="http://schemas.microsoft.com/office/drawing/2014/main" id="{6BEB6A8D-34E4-180A-DEFB-32DC8B18FB5D}"/>
              </a:ext>
            </a:extLst>
          </p:cNvPr>
          <p:cNvSpPr/>
          <p:nvPr/>
        </p:nvSpPr>
        <p:spPr>
          <a:xfrm>
            <a:off x="2517171" y="506091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Rechteck 209">
            <a:extLst>
              <a:ext uri="{FF2B5EF4-FFF2-40B4-BE49-F238E27FC236}">
                <a16:creationId xmlns:a16="http://schemas.microsoft.com/office/drawing/2014/main" id="{54C1CF7C-F976-781B-8DCD-128ADBC94043}"/>
              </a:ext>
            </a:extLst>
          </p:cNvPr>
          <p:cNvSpPr/>
          <p:nvPr/>
        </p:nvSpPr>
        <p:spPr>
          <a:xfrm>
            <a:off x="2593371" y="513855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Rechteck 210">
            <a:extLst>
              <a:ext uri="{FF2B5EF4-FFF2-40B4-BE49-F238E27FC236}">
                <a16:creationId xmlns:a16="http://schemas.microsoft.com/office/drawing/2014/main" id="{83FFF6D4-F10A-0FB0-FD25-8129CEF18279}"/>
              </a:ext>
            </a:extLst>
          </p:cNvPr>
          <p:cNvSpPr/>
          <p:nvPr/>
        </p:nvSpPr>
        <p:spPr>
          <a:xfrm>
            <a:off x="2669571" y="521618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Rechteck 211">
            <a:extLst>
              <a:ext uri="{FF2B5EF4-FFF2-40B4-BE49-F238E27FC236}">
                <a16:creationId xmlns:a16="http://schemas.microsoft.com/office/drawing/2014/main" id="{D0F68A1F-720B-32BD-1EDC-DD8A5B00CD70}"/>
              </a:ext>
            </a:extLst>
          </p:cNvPr>
          <p:cNvSpPr/>
          <p:nvPr/>
        </p:nvSpPr>
        <p:spPr>
          <a:xfrm>
            <a:off x="2745052" y="529382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Rechteck 212">
            <a:extLst>
              <a:ext uri="{FF2B5EF4-FFF2-40B4-BE49-F238E27FC236}">
                <a16:creationId xmlns:a16="http://schemas.microsoft.com/office/drawing/2014/main" id="{156A01E2-9051-F004-C016-CA06B5237115}"/>
              </a:ext>
            </a:extLst>
          </p:cNvPr>
          <p:cNvSpPr/>
          <p:nvPr/>
        </p:nvSpPr>
        <p:spPr>
          <a:xfrm>
            <a:off x="4423609" y="506091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Rechteck 213">
            <a:extLst>
              <a:ext uri="{FF2B5EF4-FFF2-40B4-BE49-F238E27FC236}">
                <a16:creationId xmlns:a16="http://schemas.microsoft.com/office/drawing/2014/main" id="{F825454D-00B3-B562-614B-40C5D6BC0CA0}"/>
              </a:ext>
            </a:extLst>
          </p:cNvPr>
          <p:cNvSpPr/>
          <p:nvPr/>
        </p:nvSpPr>
        <p:spPr>
          <a:xfrm>
            <a:off x="4499809" y="513855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Rechteck 214">
            <a:extLst>
              <a:ext uri="{FF2B5EF4-FFF2-40B4-BE49-F238E27FC236}">
                <a16:creationId xmlns:a16="http://schemas.microsoft.com/office/drawing/2014/main" id="{3101405E-B3B1-994C-DA0D-3C2C6A9CFB5E}"/>
              </a:ext>
            </a:extLst>
          </p:cNvPr>
          <p:cNvSpPr/>
          <p:nvPr/>
        </p:nvSpPr>
        <p:spPr>
          <a:xfrm>
            <a:off x="4576009" y="5216188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Rechteck 215">
            <a:extLst>
              <a:ext uri="{FF2B5EF4-FFF2-40B4-BE49-F238E27FC236}">
                <a16:creationId xmlns:a16="http://schemas.microsoft.com/office/drawing/2014/main" id="{EFF30389-0901-27A9-2238-FEF4B5D484E5}"/>
              </a:ext>
            </a:extLst>
          </p:cNvPr>
          <p:cNvSpPr/>
          <p:nvPr/>
        </p:nvSpPr>
        <p:spPr>
          <a:xfrm>
            <a:off x="4651490" y="5293826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Rechteck 216">
            <a:extLst>
              <a:ext uri="{FF2B5EF4-FFF2-40B4-BE49-F238E27FC236}">
                <a16:creationId xmlns:a16="http://schemas.microsoft.com/office/drawing/2014/main" id="{3986C1C4-75D4-AFE5-9E48-15E17CC41380}"/>
              </a:ext>
            </a:extLst>
          </p:cNvPr>
          <p:cNvSpPr/>
          <p:nvPr/>
        </p:nvSpPr>
        <p:spPr>
          <a:xfrm>
            <a:off x="3387720" y="517608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sp>
        <p:nvSpPr>
          <p:cNvPr id="218" name="Rechteck 217">
            <a:extLst>
              <a:ext uri="{FF2B5EF4-FFF2-40B4-BE49-F238E27FC236}">
                <a16:creationId xmlns:a16="http://schemas.microsoft.com/office/drawing/2014/main" id="{3CEF4A23-7848-183D-0036-CA252D72E751}"/>
              </a:ext>
            </a:extLst>
          </p:cNvPr>
          <p:cNvSpPr/>
          <p:nvPr/>
        </p:nvSpPr>
        <p:spPr>
          <a:xfrm>
            <a:off x="5294158" y="5176082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M</a:t>
            </a:r>
          </a:p>
        </p:txBody>
      </p:sp>
      <p:cxnSp>
        <p:nvCxnSpPr>
          <p:cNvPr id="219" name="Gerade Verbindung mit Pfeil 218">
            <a:extLst>
              <a:ext uri="{FF2B5EF4-FFF2-40B4-BE49-F238E27FC236}">
                <a16:creationId xmlns:a16="http://schemas.microsoft.com/office/drawing/2014/main" id="{1BDD6AB7-CCB0-BEF3-3956-36AF2B122188}"/>
              </a:ext>
            </a:extLst>
          </p:cNvPr>
          <p:cNvCxnSpPr>
            <a:stCxn id="212" idx="3"/>
            <a:endCxn id="217" idx="1"/>
          </p:cNvCxnSpPr>
          <p:nvPr/>
        </p:nvCxnSpPr>
        <p:spPr>
          <a:xfrm flipV="1">
            <a:off x="3124614" y="5365863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Gerade Verbindung mit Pfeil 219">
            <a:extLst>
              <a:ext uri="{FF2B5EF4-FFF2-40B4-BE49-F238E27FC236}">
                <a16:creationId xmlns:a16="http://schemas.microsoft.com/office/drawing/2014/main" id="{34E6E66F-33DC-ED93-1796-2F488BC1BDF2}"/>
              </a:ext>
            </a:extLst>
          </p:cNvPr>
          <p:cNvCxnSpPr>
            <a:cxnSpLocks/>
            <a:stCxn id="217" idx="3"/>
            <a:endCxn id="213" idx="1"/>
          </p:cNvCxnSpPr>
          <p:nvPr/>
        </p:nvCxnSpPr>
        <p:spPr>
          <a:xfrm flipV="1">
            <a:off x="3767282" y="5250693"/>
            <a:ext cx="656327" cy="115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Gerade Verbindung mit Pfeil 220">
            <a:extLst>
              <a:ext uri="{FF2B5EF4-FFF2-40B4-BE49-F238E27FC236}">
                <a16:creationId xmlns:a16="http://schemas.microsoft.com/office/drawing/2014/main" id="{4890713F-4137-8E29-E1C4-CF91194CD1EA}"/>
              </a:ext>
            </a:extLst>
          </p:cNvPr>
          <p:cNvCxnSpPr>
            <a:stCxn id="216" idx="3"/>
            <a:endCxn id="218" idx="1"/>
          </p:cNvCxnSpPr>
          <p:nvPr/>
        </p:nvCxnSpPr>
        <p:spPr>
          <a:xfrm flipV="1">
            <a:off x="5031052" y="5365863"/>
            <a:ext cx="263106" cy="11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feld 221">
            <a:extLst>
              <a:ext uri="{FF2B5EF4-FFF2-40B4-BE49-F238E27FC236}">
                <a16:creationId xmlns:a16="http://schemas.microsoft.com/office/drawing/2014/main" id="{2A59ADB6-FB13-2CE6-A9A9-4EDEDEDAFFB5}"/>
              </a:ext>
            </a:extLst>
          </p:cNvPr>
          <p:cNvSpPr txBox="1"/>
          <p:nvPr/>
        </p:nvSpPr>
        <p:spPr>
          <a:xfrm>
            <a:off x="2595890" y="5719453"/>
            <a:ext cx="7280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32 5x5</a:t>
            </a:r>
          </a:p>
        </p:txBody>
      </p:sp>
      <p:sp>
        <p:nvSpPr>
          <p:cNvPr id="223" name="Textfeld 222">
            <a:extLst>
              <a:ext uri="{FF2B5EF4-FFF2-40B4-BE49-F238E27FC236}">
                <a16:creationId xmlns:a16="http://schemas.microsoft.com/office/drawing/2014/main" id="{B80C6AE4-CFB7-4181-790C-DFF31D8CCAE3}"/>
              </a:ext>
            </a:extLst>
          </p:cNvPr>
          <p:cNvSpPr txBox="1"/>
          <p:nvPr/>
        </p:nvSpPr>
        <p:spPr>
          <a:xfrm>
            <a:off x="4495913" y="5728689"/>
            <a:ext cx="729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64 3x3</a:t>
            </a:r>
          </a:p>
        </p:txBody>
      </p:sp>
      <p:sp>
        <p:nvSpPr>
          <p:cNvPr id="224" name="Rechteck 223">
            <a:extLst>
              <a:ext uri="{FF2B5EF4-FFF2-40B4-BE49-F238E27FC236}">
                <a16:creationId xmlns:a16="http://schemas.microsoft.com/office/drawing/2014/main" id="{EDCA20A8-BEF2-904C-7A0F-40ECBD01351A}"/>
              </a:ext>
            </a:extLst>
          </p:cNvPr>
          <p:cNvSpPr/>
          <p:nvPr/>
        </p:nvSpPr>
        <p:spPr>
          <a:xfrm>
            <a:off x="6276500" y="5232152"/>
            <a:ext cx="151200" cy="2674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5" name="Rechteck 224">
            <a:extLst>
              <a:ext uri="{FF2B5EF4-FFF2-40B4-BE49-F238E27FC236}">
                <a16:creationId xmlns:a16="http://schemas.microsoft.com/office/drawing/2014/main" id="{282BAFE8-239E-852B-9625-1D6181791670}"/>
              </a:ext>
            </a:extLst>
          </p:cNvPr>
          <p:cNvSpPr/>
          <p:nvPr/>
        </p:nvSpPr>
        <p:spPr>
          <a:xfrm>
            <a:off x="5899510" y="5026406"/>
            <a:ext cx="151200" cy="678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F</a:t>
            </a:r>
          </a:p>
        </p:txBody>
      </p:sp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73508EFA-CC12-9DAC-D822-6481D8942E4F}"/>
              </a:ext>
            </a:extLst>
          </p:cNvPr>
          <p:cNvCxnSpPr>
            <a:stCxn id="218" idx="3"/>
            <a:endCxn id="225" idx="1"/>
          </p:cNvCxnSpPr>
          <p:nvPr/>
        </p:nvCxnSpPr>
        <p:spPr>
          <a:xfrm flipV="1">
            <a:off x="5673720" y="5365862"/>
            <a:ext cx="2257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Gerade Verbindung mit Pfeil 226">
            <a:extLst>
              <a:ext uri="{FF2B5EF4-FFF2-40B4-BE49-F238E27FC236}">
                <a16:creationId xmlns:a16="http://schemas.microsoft.com/office/drawing/2014/main" id="{971F11B6-0C93-E2F2-82D3-F94BAC3BA6D0}"/>
              </a:ext>
            </a:extLst>
          </p:cNvPr>
          <p:cNvCxnSpPr>
            <a:stCxn id="225" idx="3"/>
            <a:endCxn id="224" idx="1"/>
          </p:cNvCxnSpPr>
          <p:nvPr/>
        </p:nvCxnSpPr>
        <p:spPr>
          <a:xfrm>
            <a:off x="6050710" y="5365862"/>
            <a:ext cx="2257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feld 227">
            <a:extLst>
              <a:ext uri="{FF2B5EF4-FFF2-40B4-BE49-F238E27FC236}">
                <a16:creationId xmlns:a16="http://schemas.microsoft.com/office/drawing/2014/main" id="{E00D9052-79DA-1956-97C7-A8E7C80408B0}"/>
              </a:ext>
            </a:extLst>
          </p:cNvPr>
          <p:cNvSpPr txBox="1"/>
          <p:nvPr/>
        </p:nvSpPr>
        <p:spPr>
          <a:xfrm>
            <a:off x="1851852" y="513993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28x28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0A50B61-5D4A-2860-D7FD-B2810E18C454}"/>
              </a:ext>
            </a:extLst>
          </p:cNvPr>
          <p:cNvSpPr txBox="1"/>
          <p:nvPr/>
        </p:nvSpPr>
        <p:spPr>
          <a:xfrm>
            <a:off x="1627933" y="3660526"/>
            <a:ext cx="782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60x160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49ED4B10-1345-5E08-5AA2-EF4251EB4866}"/>
              </a:ext>
            </a:extLst>
          </p:cNvPr>
          <p:cNvSpPr txBox="1"/>
          <p:nvPr/>
        </p:nvSpPr>
        <p:spPr>
          <a:xfrm>
            <a:off x="164100" y="3632438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/>
              <a:t>Nengo</a:t>
            </a:r>
            <a:r>
              <a:rPr lang="de-DE"/>
              <a:t> CNN</a:t>
            </a:r>
          </a:p>
        </p:txBody>
      </p:sp>
      <p:sp>
        <p:nvSpPr>
          <p:cNvPr id="4" name="Textfeld 8">
            <a:extLst>
              <a:ext uri="{FF2B5EF4-FFF2-40B4-BE49-F238E27FC236}">
                <a16:creationId xmlns:a16="http://schemas.microsoft.com/office/drawing/2014/main" id="{B5485D5C-04FA-7EFA-1492-E6251485004D}"/>
              </a:ext>
            </a:extLst>
          </p:cNvPr>
          <p:cNvSpPr txBox="1"/>
          <p:nvPr/>
        </p:nvSpPr>
        <p:spPr>
          <a:xfrm>
            <a:off x="1627933" y="2522892"/>
            <a:ext cx="155786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>
                <a:ea typeface="+mn-lt"/>
                <a:cs typeface="+mn-lt"/>
              </a:rPr>
              <a:t>51200 </a:t>
            </a:r>
            <a:r>
              <a:rPr lang="de-DE" sz="1400"/>
              <a:t>(160x320)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5" name="Rechteck 171">
            <a:extLst>
              <a:ext uri="{FF2B5EF4-FFF2-40B4-BE49-F238E27FC236}">
                <a16:creationId xmlns:a16="http://schemas.microsoft.com/office/drawing/2014/main" id="{2F38EBA8-7947-8C1B-90F0-DF42DAB5CBF2}"/>
              </a:ext>
            </a:extLst>
          </p:cNvPr>
          <p:cNvSpPr/>
          <p:nvPr/>
        </p:nvSpPr>
        <p:spPr>
          <a:xfrm>
            <a:off x="3437291" y="2524220"/>
            <a:ext cx="379562" cy="37956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4EA15D-7720-6022-33E5-8742DB0E1CD9}"/>
              </a:ext>
            </a:extLst>
          </p:cNvPr>
          <p:cNvSpPr/>
          <p:nvPr/>
        </p:nvSpPr>
        <p:spPr>
          <a:xfrm>
            <a:off x="4335887" y="2726027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5488CF-29BC-D67E-C0B1-A5451E4DC279}"/>
              </a:ext>
            </a:extLst>
          </p:cNvPr>
          <p:cNvSpPr/>
          <p:nvPr/>
        </p:nvSpPr>
        <p:spPr>
          <a:xfrm>
            <a:off x="4620295" y="2838717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82EE5CE-6A1F-F169-BEA1-FDC141E54C19}"/>
              </a:ext>
            </a:extLst>
          </p:cNvPr>
          <p:cNvSpPr/>
          <p:nvPr/>
        </p:nvSpPr>
        <p:spPr>
          <a:xfrm>
            <a:off x="4840309" y="2607971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015CF4-F298-1105-4F7B-FD415A8DCB8E}"/>
              </a:ext>
            </a:extLst>
          </p:cNvPr>
          <p:cNvSpPr/>
          <p:nvPr/>
        </p:nvSpPr>
        <p:spPr>
          <a:xfrm>
            <a:off x="4362717" y="2430886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C3AB7F1-5A63-E316-B12A-D7A0E883318F}"/>
              </a:ext>
            </a:extLst>
          </p:cNvPr>
          <p:cNvSpPr/>
          <p:nvPr/>
        </p:nvSpPr>
        <p:spPr>
          <a:xfrm>
            <a:off x="4657858" y="2361125"/>
            <a:ext cx="214647" cy="21464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DB3645-0436-059C-4B62-5D586557F61B}"/>
              </a:ext>
            </a:extLst>
          </p:cNvPr>
          <p:cNvCxnSpPr/>
          <p:nvPr/>
        </p:nvCxnSpPr>
        <p:spPr>
          <a:xfrm>
            <a:off x="3776730" y="2703491"/>
            <a:ext cx="565597" cy="7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DFA90F5-3D66-F6AE-4823-6FD9D36521B6}"/>
              </a:ext>
            </a:extLst>
          </p:cNvPr>
          <p:cNvSpPr txBox="1"/>
          <p:nvPr/>
        </p:nvSpPr>
        <p:spPr>
          <a:xfrm>
            <a:off x="6163605" y="3985655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10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1FFDE9C-362F-41E8-AE21-5E9F4AC90338}"/>
              </a:ext>
            </a:extLst>
          </p:cNvPr>
          <p:cNvSpPr txBox="1"/>
          <p:nvPr/>
        </p:nvSpPr>
        <p:spPr>
          <a:xfrm>
            <a:off x="6163605" y="549957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304175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288F-774C-4761-F8C3-F11327777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Nengo</a:t>
            </a:r>
            <a:r>
              <a:rPr lang="en-US"/>
              <a:t> NN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95BDE6-5C94-C82A-CFD3-D622063AD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97AC4-3EC9-D67F-AC5C-C09F08B2017A}"/>
              </a:ext>
            </a:extLst>
          </p:cNvPr>
          <p:cNvSpPr txBox="1"/>
          <p:nvPr/>
        </p:nvSpPr>
        <p:spPr>
          <a:xfrm>
            <a:off x="1207185" y="2153726"/>
            <a:ext cx="523311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Ensemble Size: 1000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Solver: LstsqL2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Encoder: </a:t>
            </a:r>
            <a:r>
              <a:rPr lang="en-US">
                <a:ea typeface="+mn-lt"/>
                <a:cs typeface="+mn-lt"/>
              </a:rPr>
              <a:t>Sparse Gabor filter</a:t>
            </a:r>
            <a:r>
              <a:rPr lang="en-US"/>
              <a:t> (64x64 filter size)</a:t>
            </a:r>
          </a:p>
          <a:p>
            <a:pPr marL="742950" lvl="1" indent="-285750">
              <a:buFont typeface="Arial"/>
              <a:buChar char="•"/>
            </a:pPr>
            <a:r>
              <a:rPr lang="en-US"/>
              <a:t>Similar representations to those of the human visual system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Training duration: 30.8s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Test accuracy: 99.9%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F2-Score: 0.99</a:t>
            </a:r>
          </a:p>
        </p:txBody>
      </p:sp>
      <p:pic>
        <p:nvPicPr>
          <p:cNvPr id="7" name="Picture 6" descr="A grey rectangular object with red lines&#10;&#10;Description automatically generated">
            <a:extLst>
              <a:ext uri="{FF2B5EF4-FFF2-40B4-BE49-F238E27FC236}">
                <a16:creationId xmlns:a16="http://schemas.microsoft.com/office/drawing/2014/main" id="{036A34F8-E1D4-A9AB-CB25-5DE728939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39" y="4537079"/>
            <a:ext cx="5134098" cy="1466726"/>
          </a:xfrm>
          <a:prstGeom prst="rect">
            <a:avLst/>
          </a:prstGeom>
        </p:spPr>
      </p:pic>
      <p:pic>
        <p:nvPicPr>
          <p:cNvPr id="8" name="Picture 7" descr="A graph of numbers and squares&#10;&#10;Description automatically generated">
            <a:extLst>
              <a:ext uri="{FF2B5EF4-FFF2-40B4-BE49-F238E27FC236}">
                <a16:creationId xmlns:a16="http://schemas.microsoft.com/office/drawing/2014/main" id="{79D9EFC4-869E-CCE5-B778-2B4310EC0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766" y="2158486"/>
            <a:ext cx="52387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343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4EFE7-3361-F20B-5686-74DE109FA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Nengo</a:t>
            </a:r>
            <a:r>
              <a:rPr lang="en-US"/>
              <a:t> NN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76ED3F-76B6-8A7B-8C2E-1490530DA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110680-7D80-41F3-804A-113A4CB11D73}" type="datetime1">
              <a:rPr lang="de-DE" smtClean="0"/>
              <a:t>22.01.2024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49F26D-97C8-80C8-50F3-0F70297D5D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936748"/>
              </p:ext>
            </p:extLst>
          </p:nvPr>
        </p:nvGraphicFramePr>
        <p:xfrm>
          <a:off x="366156" y="5244935"/>
          <a:ext cx="115140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6735">
                  <a:extLst>
                    <a:ext uri="{9D8B030D-6E8A-4147-A177-3AD203B41FA5}">
                      <a16:colId xmlns:a16="http://schemas.microsoft.com/office/drawing/2014/main" val="1844027391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3354404391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626513581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657944226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2335301755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579628695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1873377954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17091700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1015603132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3397268996"/>
                    </a:ext>
                  </a:extLst>
                </a:gridCol>
                <a:gridCol w="1046735">
                  <a:extLst>
                    <a:ext uri="{9D8B030D-6E8A-4147-A177-3AD203B41FA5}">
                      <a16:colId xmlns:a16="http://schemas.microsoft.com/office/drawing/2014/main" val="1756216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Size</a:t>
                      </a:r>
                      <a:endParaRPr lang="en-US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7599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77,75%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93,55%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96,60%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98,45%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98,60%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99,65%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99,9%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054019"/>
                  </a:ext>
                </a:extLst>
              </a:tr>
            </a:tbl>
          </a:graphicData>
        </a:graphic>
      </p:graphicFrame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E5F87D88-EAB8-3D24-6D5B-E5A36E9A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830" y="2112645"/>
            <a:ext cx="4640580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92385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785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{F354E7D9-A029-469E-8554-C1840AE2DA01}tf56160789_win32</Template>
  <TotalTime>0</TotalTime>
  <Words>879</Words>
  <Application>Microsoft Office PowerPoint</Application>
  <PresentationFormat>Breitbild</PresentationFormat>
  <Paragraphs>364</Paragraphs>
  <Slides>27</Slides>
  <Notes>0</Notes>
  <HiddenSlides>3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-apple-system</vt:lpstr>
      <vt:lpstr>Arial</vt:lpstr>
      <vt:lpstr>Bookman Old Style</vt:lpstr>
      <vt:lpstr>Calibri</vt:lpstr>
      <vt:lpstr>Consolas</vt:lpstr>
      <vt:lpstr>Franklin Gothic Book</vt:lpstr>
      <vt:lpstr>Benutzerdefiniert</vt:lpstr>
      <vt:lpstr>Gesture Recognition using Nengo</vt:lpstr>
      <vt:lpstr>Agenda</vt:lpstr>
      <vt:lpstr>Hand Gesture Recognition Using Infrared Imagery Provided by Leap Motion Controller</vt:lpstr>
      <vt:lpstr>Hand Gesture Recognition – Data Set</vt:lpstr>
      <vt:lpstr>PowerPoint-Präsentation</vt:lpstr>
      <vt:lpstr>Our Nets</vt:lpstr>
      <vt:lpstr>Our Nets</vt:lpstr>
      <vt:lpstr>Nengo NN</vt:lpstr>
      <vt:lpstr>Nengo NN</vt:lpstr>
      <vt:lpstr>CNNs for Gesture Recognition</vt:lpstr>
      <vt:lpstr>CNNs for Gesture Recognition</vt:lpstr>
      <vt:lpstr>CNNs for Gesture Recognition</vt:lpstr>
      <vt:lpstr>CNNs for Gesture Recognition</vt:lpstr>
      <vt:lpstr>CNN for Nengo</vt:lpstr>
      <vt:lpstr>Tuning a Spiking Network</vt:lpstr>
      <vt:lpstr>Tuning a Spiking Network</vt:lpstr>
      <vt:lpstr>Tuning a Spiking Network</vt:lpstr>
      <vt:lpstr>Spiking CNN</vt:lpstr>
      <vt:lpstr>PowerPoint-Präsentation</vt:lpstr>
      <vt:lpstr>Spiking CNN</vt:lpstr>
      <vt:lpstr>Comparison</vt:lpstr>
      <vt:lpstr>Demo</vt:lpstr>
      <vt:lpstr>Assesment</vt:lpstr>
      <vt:lpstr>Assesment</vt:lpstr>
      <vt:lpstr>Assesment</vt:lpstr>
      <vt:lpstr>Assesment</vt:lpstr>
      <vt:lpstr>Ihr bestes Angebot, das ihren Ansatz widerspiegelt... „Ein kleiner Schritt für den Menschen, aber ein riesiger Sprung für die Menschheit.”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Moritz Backhaus</dc:creator>
  <cp:lastModifiedBy>backhausmo92540</cp:lastModifiedBy>
  <cp:revision>1</cp:revision>
  <dcterms:created xsi:type="dcterms:W3CDTF">2024-01-16T18:57:06Z</dcterms:created>
  <dcterms:modified xsi:type="dcterms:W3CDTF">2024-01-22T22:03:36Z</dcterms:modified>
</cp:coreProperties>
</file>